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jpeg" ContentType="image/jpeg"/>
  <Override PartName="/ppt/media/image5.jpeg" ContentType="image/jpeg"/>
  <Override PartName="/ppt/notesSlides/notesSlide7.xml" ContentType="application/vnd.openxmlformats-officedocument.presentationml.notesSlide+xml"/>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9CB"/>
          </a:solidFill>
        </a:fill>
      </a:tcStyle>
    </a:wholeTbl>
    <a:band2H>
      <a:tcTxStyle b="def" i="def"/>
      <a:tcStyle>
        <a:tcBdr/>
        <a:fill>
          <a:solidFill>
            <a:srgbClr val="EE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E6CB"/>
          </a:solidFill>
        </a:fill>
      </a:tcStyle>
    </a:wholeTbl>
    <a:band2H>
      <a:tcTxStyle b="def" i="def"/>
      <a:tcStyle>
        <a:tcBdr/>
        <a:fill>
          <a:solidFill>
            <a:srgbClr val="FAF3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8D0"/>
          </a:solidFill>
        </a:fill>
      </a:tcStyle>
    </a:wholeTbl>
    <a:band2H>
      <a:tcTxStyle b="def" i="def"/>
      <a:tcStyle>
        <a:tcBdr/>
        <a:fill>
          <a:solidFill>
            <a:srgbClr val="EEED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lgn="just">
              <a:lnSpc>
                <a:spcPct val="115000"/>
              </a:lnSpc>
              <a:defRPr b="1" sz="1200">
                <a:solidFill>
                  <a:srgbClr val="0B5394"/>
                </a:solidFill>
              </a:defRPr>
            </a:pPr>
            <a:r>
              <a:t>SUMO </a:t>
            </a:r>
            <a:r>
              <a:rPr b="0" sz="1400">
                <a:solidFill>
                  <a:srgbClr val="000000"/>
                </a:solidFill>
              </a:rPr>
              <a:t>(Simulation of Urban MObility) est un simulateur de trafic microscopique libre, multi-plateforme, développé et maintenu par le ministère des transports allemand.</a:t>
            </a:r>
            <a:endParaRPr b="0" sz="1400">
              <a:solidFill>
                <a:srgbClr val="000000"/>
              </a:solidFill>
            </a:endParaRPr>
          </a:p>
          <a:p>
            <a:pPr algn="just">
              <a:lnSpc>
                <a:spcPct val="115000"/>
              </a:lnSpc>
              <a:defRPr sz="1200"/>
            </a:pPr>
            <a:r>
              <a:t>Il se configure en python par le biais d’une API </a:t>
            </a:r>
            <a:r>
              <a:rPr b="1" sz="1400">
                <a:solidFill>
                  <a:srgbClr val="0B5394"/>
                </a:solidFill>
              </a:rPr>
              <a:t>TraCi</a:t>
            </a:r>
            <a:r>
              <a:t> qui permet, notamment, de gérer l’état des </a:t>
            </a:r>
            <a:r>
              <a:rPr b="1" sz="1400"/>
              <a:t>feux de signalisation</a:t>
            </a:r>
            <a:r>
              <a:t>, les émissions de CO2 de chaque voiture...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lgn="just">
              <a:lnSpc>
                <a:spcPct val="115000"/>
              </a:lnSpc>
              <a:defRPr b="1" sz="1200">
                <a:solidFill>
                  <a:srgbClr val="0B5394"/>
                </a:solidFill>
              </a:defRPr>
            </a:pPr>
            <a:r>
              <a:t>Rlib </a:t>
            </a:r>
            <a:r>
              <a:rPr b="0" sz="1400">
                <a:solidFill>
                  <a:srgbClr val="000000"/>
                </a:solidFill>
              </a:rPr>
              <a:t>est une librairie python facilitant la mise en place d’un modèle d’algorithme d’apprentissage par renforcement.</a:t>
            </a:r>
            <a:endParaRPr b="0" sz="1400">
              <a:solidFill>
                <a:srgbClr val="000000"/>
              </a:solidFill>
            </a:endParaRPr>
          </a:p>
          <a:p>
            <a:pPr algn="just">
              <a:lnSpc>
                <a:spcPct val="115000"/>
              </a:lnSpc>
              <a:defRPr sz="1100"/>
            </a:pPr>
            <a:r>
              <a:t>Afin de simplifier l'interaction entre SUMO &amp; Rlib, un laboratoire de l’UC de Berkeley travaille sur une solution open source. En python, cette librairie s’appelle </a:t>
            </a:r>
            <a:r>
              <a:rPr b="1" sz="1400">
                <a:solidFill>
                  <a:srgbClr val="0B5394"/>
                </a:solidFill>
              </a:rPr>
              <a:t>FLOW</a:t>
            </a:r>
            <a:r>
              <a:t>. Elle permet d’une part la gestion à la fois de la simulation du trafic routier sur SUMO par des appels via l’API TraCi, et d’autre part l’instanciation des algorithmes d’apprentissage par renforcement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defRPr sz="1100"/>
            </a:pPr>
            <a:r>
              <a:t>Dans de nombreuses applications, l'ensemble de données n'est pas disponible depuis le début pour apprendre un modèle, mais il est observé séquentiellement comme un </a:t>
            </a:r>
            <a:r>
              <a:rPr b="1" sz="1400"/>
              <a:t>flux de données</a:t>
            </a:r>
            <a:r>
              <a:t>. De plus, </a:t>
            </a:r>
            <a:r>
              <a:rPr b="1" sz="1400"/>
              <a:t>l'environnement peut être si complexe</a:t>
            </a:r>
            <a:r>
              <a:t> qu'il est impossible de choisir un modèle complet et d'utiliser la théorie statistique classique et l'optimisation. Ces problèmes </a:t>
            </a:r>
            <a:r>
              <a:rPr b="1" sz="1400"/>
              <a:t>ne peuvent pas être modélisés facilement et ne sont certainement pas i.i.d.</a:t>
            </a:r>
            <a:endParaRPr b="1"/>
          </a:p>
          <a:p>
            <a:pPr>
              <a:defRPr sz="1100"/>
            </a:pPr>
            <a:r>
              <a:t>L'apprentissage par renforcement diffère de l'apprentissage supervisé par le fait qu</a:t>
            </a:r>
            <a:r>
              <a:rPr b="1" sz="1400"/>
              <a:t>'il n'est pas nécessaire de présenter des paires entrées / sorties étiquetées</a:t>
            </a:r>
            <a:r>
              <a:t> et qu'il n'est pas nécessaire de corriger explicitement les actions sous-optimales. </a:t>
            </a:r>
            <a:endParaRPr b="1"/>
          </a:p>
          <a:p>
            <a:pPr/>
            <a:endParaRPr b="1"/>
          </a:p>
          <a:p>
            <a:pPr>
              <a:defRPr sz="1100" u="sng"/>
            </a:pPr>
            <a:r>
              <a:t>Markov decision process</a:t>
            </a:r>
            <a:r>
              <a:rPr sz="1400" u="none"/>
              <a:t> : états S - actions A - récompense R_a(s,s’) - probabilité de transition P(s_[t+1] | s_[t] , a_[t])</a:t>
            </a:r>
            <a:endParaRPr sz="1400" u="none"/>
          </a:p>
          <a:p>
            <a:pPr marL="228600" indent="-228600" algn="just">
              <a:lnSpc>
                <a:spcPct val="115000"/>
              </a:lnSpc>
              <a:spcBef>
                <a:spcPts val="1200"/>
              </a:spcBef>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defRPr sz="900">
                <a:solidFill>
                  <a:srgbClr val="222222"/>
                </a:solidFill>
              </a:defRPr>
            </a:pPr>
            <a:r>
              <a:t>Q-Learning table of states by actions that is initialized to zero, then each cell is updated through training.</a:t>
            </a:r>
            <a:endParaRPr sz="1100"/>
          </a:p>
          <a:p>
            <a:pPr/>
            <a:endParaRPr sz="1100"/>
          </a:p>
          <a:p>
            <a:pPr>
              <a:defRPr sz="1100"/>
            </a:pPr>
            <a:r>
              <a:t>⇒ </a:t>
            </a:r>
            <a:r>
              <a:rPr b="1" sz="1400"/>
              <a:t>recherche d'un équilibre entre l'exploration (d'un territoire inexploré) et l'exploitation (des connaissances actuelles).</a:t>
            </a:r>
            <a:endParaRPr sz="900">
              <a:solidFill>
                <a:srgbClr val="222222"/>
              </a:solidFill>
            </a:endParaRPr>
          </a:p>
          <a:p>
            <a:pPr algn="just">
              <a:lnSpc>
                <a:spcPct val="115000"/>
              </a:lnSpc>
              <a:spcBef>
                <a:spcPts val="1200"/>
              </a:spcBef>
              <a:defRPr sz="1100"/>
            </a:pPr>
            <a:r>
              <a:t>The discount factor determines the importance of future rewards. </a:t>
            </a:r>
          </a:p>
          <a:p>
            <a:pPr>
              <a:spcBef>
                <a:spcPts val="1200"/>
              </a:spcBef>
              <a:defRPr sz="1100"/>
            </a:pPr>
            <a:r>
              <a:t>bellman equation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lvl1pPr>
              <a:lnSpc>
                <a:spcPct val="115000"/>
              </a:lnSpc>
            </a:lvl1pPr>
          </a:lstStyle>
          <a:p>
            <a:pPr/>
            <a:r>
              <a:t>L est l’avantage surrogé : une mesure du comportement de la stratégie actuelle  par rapport à l’ancienne stratégie 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lvl1pPr>
              <a:defRPr sz="1100"/>
            </a:lvl1pPr>
          </a:lstStyle>
          <a:p>
            <a:pPr/>
            <a:r>
              <a:t>fonction de récompense retenue l’année passée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lvl1pPr>
              <a:defRPr sz="1100"/>
            </a:lvl1pPr>
          </a:lstStyle>
          <a:p>
            <a:pPr/>
            <a:r>
              <a:t>fonction de récompense retenue l’année passée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pic>
        <p:nvPicPr>
          <p:cNvPr id="11" name="Google Shape;10;p2" descr="Google Shape;10;p2"/>
          <p:cNvPicPr>
            <a:picLocks noChangeAspect="1"/>
          </p:cNvPicPr>
          <p:nvPr/>
        </p:nvPicPr>
        <p:blipFill>
          <a:blip r:embed="rId2">
            <a:extLst/>
          </a:blip>
          <a:srcRect l="10473" t="10061" r="35428" b="15354"/>
          <a:stretch>
            <a:fillRect/>
          </a:stretch>
        </p:blipFill>
        <p:spPr>
          <a:xfrm>
            <a:off x="6158224" y="0"/>
            <a:ext cx="6033776" cy="6858000"/>
          </a:xfrm>
          <a:prstGeom prst="rect">
            <a:avLst/>
          </a:prstGeom>
          <a:ln w="12700">
            <a:miter lim="400000"/>
          </a:ln>
        </p:spPr>
      </p:pic>
      <p:sp>
        <p:nvSpPr>
          <p:cNvPr id="12" name="Texte du titre"/>
          <p:cNvSpPr txBox="1"/>
          <p:nvPr>
            <p:ph type="title"/>
          </p:nvPr>
        </p:nvSpPr>
        <p:spPr>
          <a:xfrm>
            <a:off x="173575" y="1562100"/>
            <a:ext cx="6033900" cy="2488801"/>
          </a:xfrm>
          <a:prstGeom prst="rect">
            <a:avLst/>
          </a:prstGeom>
        </p:spPr>
        <p:txBody>
          <a:bodyPr anchor="b">
            <a:normAutofit fontScale="100000" lnSpcReduction="0"/>
          </a:bodyPr>
          <a:lstStyle>
            <a:lvl1pPr algn="r">
              <a:defRPr sz="5400"/>
            </a:lvl1pPr>
          </a:lstStyle>
          <a:p>
            <a:pPr/>
            <a:r>
              <a:t>Texte du titre</a:t>
            </a:r>
          </a:p>
        </p:txBody>
      </p:sp>
      <p:sp>
        <p:nvSpPr>
          <p:cNvPr id="13" name="Texte niveau 1…"/>
          <p:cNvSpPr txBox="1"/>
          <p:nvPr>
            <p:ph type="body" sz="quarter" idx="1"/>
          </p:nvPr>
        </p:nvSpPr>
        <p:spPr>
          <a:xfrm>
            <a:off x="-3" y="4050900"/>
            <a:ext cx="6207603" cy="1096802"/>
          </a:xfrm>
          <a:prstGeom prst="rect">
            <a:avLst/>
          </a:prstGeom>
        </p:spPr>
        <p:txBody>
          <a:bodyPr>
            <a:normAutofit fontScale="100000" lnSpcReduction="0"/>
          </a:bodyPr>
          <a:lstStyle>
            <a:lvl1pPr marL="228600" indent="0" algn="r">
              <a:buClrTx/>
              <a:buSzTx/>
              <a:buFontTx/>
              <a:buNone/>
              <a:defRPr>
                <a:solidFill>
                  <a:srgbClr val="A64D79"/>
                </a:solidFill>
              </a:defRPr>
            </a:lvl1pPr>
            <a:lvl2pPr marL="228600" indent="457200" algn="r">
              <a:buClrTx/>
              <a:buSzTx/>
              <a:buFontTx/>
              <a:buNone/>
              <a:defRPr>
                <a:solidFill>
                  <a:srgbClr val="A64D79"/>
                </a:solidFill>
              </a:defRPr>
            </a:lvl2pPr>
            <a:lvl3pPr marL="228600" indent="914400" algn="r">
              <a:buClrTx/>
              <a:buSzTx/>
              <a:buFontTx/>
              <a:buNone/>
              <a:defRPr>
                <a:solidFill>
                  <a:srgbClr val="A64D79"/>
                </a:solidFill>
              </a:defRPr>
            </a:lvl3pPr>
            <a:lvl4pPr marL="228600" indent="1371600" algn="r">
              <a:buClrTx/>
              <a:buSzTx/>
              <a:buFontTx/>
              <a:buNone/>
              <a:defRPr>
                <a:solidFill>
                  <a:srgbClr val="A64D79"/>
                </a:solidFill>
              </a:defRPr>
            </a:lvl4pPr>
            <a:lvl5pPr marL="228600" indent="1828800" algn="r">
              <a:buClrTx/>
              <a:buSzTx/>
              <a:buFontTx/>
              <a:buNone/>
              <a:defRPr>
                <a:solidFill>
                  <a:srgbClr val="A64D79"/>
                </a:solidFill>
              </a:defRPr>
            </a:lvl5pPr>
          </a:lstStyle>
          <a:p>
            <a:pPr/>
            <a:r>
              <a:t>Texte niveau 1</a:t>
            </a:r>
          </a:p>
          <a:p>
            <a:pPr lvl="1"/>
            <a:r>
              <a:t>Texte niveau 2</a:t>
            </a:r>
          </a:p>
          <a:p>
            <a:pPr lvl="2"/>
            <a:r>
              <a:t>Texte niveau 3</a:t>
            </a:r>
          </a:p>
          <a:p>
            <a:pPr lvl="3"/>
            <a:r>
              <a:t>Texte niveau 4</a:t>
            </a:r>
          </a:p>
          <a:p>
            <a:pPr lvl="4"/>
            <a:r>
              <a:t>Texte niveau 5</a:t>
            </a:r>
          </a:p>
        </p:txBody>
      </p:sp>
      <p:sp>
        <p:nvSpPr>
          <p:cNvPr id="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aption">
    <p:spTree>
      <p:nvGrpSpPr>
        <p:cNvPr id="1" name=""/>
        <p:cNvGrpSpPr/>
        <p:nvPr/>
      </p:nvGrpSpPr>
      <p:grpSpPr>
        <a:xfrm>
          <a:off x="0" y="0"/>
          <a:ext cx="0" cy="0"/>
          <a:chOff x="0" y="0"/>
          <a:chExt cx="0" cy="0"/>
        </a:xfrm>
      </p:grpSpPr>
      <p:sp>
        <p:nvSpPr>
          <p:cNvPr id="94" name="Texte du titre"/>
          <p:cNvSpPr txBox="1"/>
          <p:nvPr>
            <p:ph type="title"/>
          </p:nvPr>
        </p:nvSpPr>
        <p:spPr>
          <a:xfrm>
            <a:off x="677335" y="609600"/>
            <a:ext cx="8596801" cy="3403502"/>
          </a:xfrm>
          <a:prstGeom prst="rect">
            <a:avLst/>
          </a:prstGeom>
        </p:spPr>
        <p:txBody>
          <a:bodyPr anchor="ctr">
            <a:normAutofit fontScale="100000" lnSpcReduction="0"/>
          </a:bodyPr>
          <a:lstStyle>
            <a:lvl1pPr>
              <a:defRPr sz="4400"/>
            </a:lvl1pPr>
          </a:lstStyle>
          <a:p>
            <a:pPr/>
            <a:r>
              <a:t>Texte du titre</a:t>
            </a:r>
          </a:p>
        </p:txBody>
      </p:sp>
      <p:sp>
        <p:nvSpPr>
          <p:cNvPr id="95" name="Texte niveau 1…"/>
          <p:cNvSpPr txBox="1"/>
          <p:nvPr>
            <p:ph type="body" sz="quarter" idx="1"/>
          </p:nvPr>
        </p:nvSpPr>
        <p:spPr>
          <a:xfrm>
            <a:off x="677335" y="4470400"/>
            <a:ext cx="8596801" cy="1571102"/>
          </a:xfrm>
          <a:prstGeom prst="rect">
            <a:avLst/>
          </a:prstGeom>
        </p:spPr>
        <p:txBody>
          <a:bodyPr anchor="ctr">
            <a:normAutofit fontScale="100000" lnSpcReduction="0"/>
          </a:bodyPr>
          <a:lstStyle>
            <a:lvl1pPr marL="228600" indent="0">
              <a:buClrTx/>
              <a:buSzTx/>
              <a:buFontTx/>
              <a:buNone/>
            </a:lvl1pPr>
            <a:lvl2pPr marL="228600" indent="457200">
              <a:buClrTx/>
              <a:buSzTx/>
              <a:buFontTx/>
              <a:buNone/>
            </a:lvl2pPr>
            <a:lvl3pPr marL="228600" indent="914400">
              <a:buClrTx/>
              <a:buSzTx/>
              <a:buFontTx/>
              <a:buNone/>
            </a:lvl3pPr>
            <a:lvl4pPr marL="228600" indent="1371600">
              <a:buClrTx/>
              <a:buSzTx/>
              <a:buFontTx/>
              <a:buNone/>
            </a:lvl4pPr>
            <a:lvl5pPr marL="228600" indent="1828800">
              <a:buClrTx/>
              <a:buSzTx/>
              <a:buFontTx/>
              <a:buNone/>
            </a:lvl5pPr>
          </a:lstStyle>
          <a:p>
            <a:pPr/>
            <a:r>
              <a:t>Texte niveau 1</a:t>
            </a:r>
          </a:p>
          <a:p>
            <a:pPr lvl="1"/>
            <a:r>
              <a:t>Texte niveau 2</a:t>
            </a:r>
          </a:p>
          <a:p>
            <a:pPr lvl="2"/>
            <a:r>
              <a:t>Texte niveau 3</a:t>
            </a:r>
          </a:p>
          <a:p>
            <a:pPr lvl="3"/>
            <a:r>
              <a:t>Texte niveau 4</a:t>
            </a:r>
          </a:p>
          <a:p>
            <a:pPr lvl="4"/>
            <a:r>
              <a:t>Texte niveau 5</a:t>
            </a:r>
          </a:p>
        </p:txBody>
      </p:sp>
      <p:sp>
        <p:nvSpPr>
          <p:cNvPr id="9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with Caption">
    <p:spTree>
      <p:nvGrpSpPr>
        <p:cNvPr id="1" name=""/>
        <p:cNvGrpSpPr/>
        <p:nvPr/>
      </p:nvGrpSpPr>
      <p:grpSpPr>
        <a:xfrm>
          <a:off x="0" y="0"/>
          <a:ext cx="0" cy="0"/>
          <a:chOff x="0" y="0"/>
          <a:chExt cx="0" cy="0"/>
        </a:xfrm>
      </p:grpSpPr>
      <p:sp>
        <p:nvSpPr>
          <p:cNvPr id="103" name="Texte du titre"/>
          <p:cNvSpPr txBox="1"/>
          <p:nvPr>
            <p:ph type="title"/>
          </p:nvPr>
        </p:nvSpPr>
        <p:spPr>
          <a:xfrm>
            <a:off x="931334" y="609600"/>
            <a:ext cx="8094000" cy="3022501"/>
          </a:xfrm>
          <a:prstGeom prst="rect">
            <a:avLst/>
          </a:prstGeom>
        </p:spPr>
        <p:txBody>
          <a:bodyPr anchor="ctr">
            <a:normAutofit fontScale="100000" lnSpcReduction="0"/>
          </a:bodyPr>
          <a:lstStyle>
            <a:lvl1pPr>
              <a:defRPr sz="4400"/>
            </a:lvl1pPr>
          </a:lstStyle>
          <a:p>
            <a:pPr/>
            <a:r>
              <a:t>Texte du titre</a:t>
            </a:r>
          </a:p>
        </p:txBody>
      </p:sp>
      <p:sp>
        <p:nvSpPr>
          <p:cNvPr id="104" name="Texte niveau 1…"/>
          <p:cNvSpPr txBox="1"/>
          <p:nvPr>
            <p:ph type="body" sz="quarter" idx="1"/>
          </p:nvPr>
        </p:nvSpPr>
        <p:spPr>
          <a:xfrm>
            <a:off x="1366138" y="3632200"/>
            <a:ext cx="7224602" cy="381000"/>
          </a:xfrm>
          <a:prstGeom prst="rect">
            <a:avLst/>
          </a:prstGeom>
        </p:spPr>
        <p:txBody>
          <a:bodyPr anchor="ctr">
            <a:normAutofit fontScale="100000" lnSpcReduction="0"/>
          </a:bodyPr>
          <a:lstStyle>
            <a:lvl1pPr marL="228600" indent="0">
              <a:buClrTx/>
              <a:buSzTx/>
              <a:buFontTx/>
              <a:buNone/>
              <a:defRPr sz="1600">
                <a:solidFill>
                  <a:srgbClr val="7F7F7F"/>
                </a:solidFill>
              </a:defRPr>
            </a:lvl1pPr>
            <a:lvl2pPr marL="228600" indent="457200">
              <a:buClrTx/>
              <a:buSzTx/>
              <a:buFontTx/>
              <a:buNone/>
              <a:defRPr sz="1600">
                <a:solidFill>
                  <a:srgbClr val="7F7F7F"/>
                </a:solidFill>
              </a:defRPr>
            </a:lvl2pPr>
            <a:lvl3pPr marL="228600" indent="914400">
              <a:buClrTx/>
              <a:buSzTx/>
              <a:buFontTx/>
              <a:buNone/>
              <a:defRPr sz="1600">
                <a:solidFill>
                  <a:srgbClr val="7F7F7F"/>
                </a:solidFill>
              </a:defRPr>
            </a:lvl3pPr>
            <a:lvl4pPr marL="228600" indent="1371600">
              <a:buClrTx/>
              <a:buSzTx/>
              <a:buFontTx/>
              <a:buNone/>
              <a:defRPr sz="1600">
                <a:solidFill>
                  <a:srgbClr val="7F7F7F"/>
                </a:solidFill>
              </a:defRPr>
            </a:lvl4pPr>
            <a:lvl5pPr marL="228600" indent="1828800">
              <a:buClrTx/>
              <a:buSzTx/>
              <a:buFontTx/>
              <a:buNone/>
              <a:defRPr sz="1600">
                <a:solidFill>
                  <a:srgbClr val="7F7F7F"/>
                </a:solidFill>
              </a:defRPr>
            </a:lvl5pPr>
          </a:lstStyle>
          <a:p>
            <a:pPr/>
            <a:r>
              <a:t>Texte niveau 1</a:t>
            </a:r>
          </a:p>
          <a:p>
            <a:pPr lvl="1"/>
            <a:r>
              <a:t>Texte niveau 2</a:t>
            </a:r>
          </a:p>
          <a:p>
            <a:pPr lvl="2"/>
            <a:r>
              <a:t>Texte niveau 3</a:t>
            </a:r>
          </a:p>
          <a:p>
            <a:pPr lvl="3"/>
            <a:r>
              <a:t>Texte niveau 4</a:t>
            </a:r>
          </a:p>
          <a:p>
            <a:pPr lvl="4"/>
            <a:r>
              <a:t>Texte niveau 5</a:t>
            </a:r>
          </a:p>
        </p:txBody>
      </p:sp>
      <p:sp>
        <p:nvSpPr>
          <p:cNvPr id="105" name="Google Shape;54;p12"/>
          <p:cNvSpPr txBox="1"/>
          <p:nvPr>
            <p:ph type="body" sz="quarter" idx="13"/>
          </p:nvPr>
        </p:nvSpPr>
        <p:spPr>
          <a:xfrm>
            <a:off x="677334" y="4470400"/>
            <a:ext cx="8596802" cy="1571102"/>
          </a:xfrm>
          <a:prstGeom prst="rect">
            <a:avLst/>
          </a:prstGeom>
        </p:spPr>
        <p:txBody>
          <a:bodyPr anchor="ctr">
            <a:normAutofit fontScale="100000" lnSpcReduction="0"/>
          </a:bodyPr>
          <a:lstStyle/>
          <a:p>
            <a:pPr/>
          </a:p>
        </p:txBody>
      </p:sp>
      <p:sp>
        <p:nvSpPr>
          <p:cNvPr id="106" name="Google Shape;55;p12"/>
          <p:cNvSpPr txBox="1"/>
          <p:nvPr/>
        </p:nvSpPr>
        <p:spPr>
          <a:xfrm>
            <a:off x="587593" y="469447"/>
            <a:ext cx="518153" cy="1226512"/>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nchor="ctr">
            <a:spAutoFit/>
          </a:bodyPr>
          <a:lstStyle>
            <a:lvl1pPr>
              <a:defRPr sz="8000">
                <a:solidFill>
                  <a:srgbClr val="BFE471"/>
                </a:solidFill>
              </a:defRPr>
            </a:lvl1pPr>
          </a:lstStyle>
          <a:p>
            <a:pPr/>
            <a:r>
              <a:t>“</a:t>
            </a:r>
          </a:p>
        </p:txBody>
      </p:sp>
      <p:sp>
        <p:nvSpPr>
          <p:cNvPr id="107" name="Google Shape;56;p12"/>
          <p:cNvSpPr txBox="1"/>
          <p:nvPr/>
        </p:nvSpPr>
        <p:spPr>
          <a:xfrm>
            <a:off x="8938735" y="2565625"/>
            <a:ext cx="518151" cy="1226512"/>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nchor="ctr">
            <a:spAutoFit/>
          </a:bodyPr>
          <a:lstStyle>
            <a:lvl1pPr>
              <a:defRPr sz="8000">
                <a:solidFill>
                  <a:srgbClr val="BFE471"/>
                </a:solidFill>
              </a:defRPr>
            </a:lvl1pPr>
          </a:lstStyle>
          <a:p>
            <a:pPr/>
            <a:r>
              <a:t>”</a:t>
            </a:r>
          </a:p>
        </p:txBody>
      </p:sp>
      <p:sp>
        <p:nvSpPr>
          <p:cNvPr id="10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ame Card">
    <p:spTree>
      <p:nvGrpSpPr>
        <p:cNvPr id="1" name=""/>
        <p:cNvGrpSpPr/>
        <p:nvPr/>
      </p:nvGrpSpPr>
      <p:grpSpPr>
        <a:xfrm>
          <a:off x="0" y="0"/>
          <a:ext cx="0" cy="0"/>
          <a:chOff x="0" y="0"/>
          <a:chExt cx="0" cy="0"/>
        </a:xfrm>
      </p:grpSpPr>
      <p:sp>
        <p:nvSpPr>
          <p:cNvPr id="115" name="Texte du titre"/>
          <p:cNvSpPr txBox="1"/>
          <p:nvPr>
            <p:ph type="title"/>
          </p:nvPr>
        </p:nvSpPr>
        <p:spPr>
          <a:xfrm>
            <a:off x="677335" y="1931988"/>
            <a:ext cx="8596801" cy="2595602"/>
          </a:xfrm>
          <a:prstGeom prst="rect">
            <a:avLst/>
          </a:prstGeom>
        </p:spPr>
        <p:txBody>
          <a:bodyPr anchor="b">
            <a:normAutofit fontScale="100000" lnSpcReduction="0"/>
          </a:bodyPr>
          <a:lstStyle>
            <a:lvl1pPr>
              <a:defRPr sz="4400"/>
            </a:lvl1pPr>
          </a:lstStyle>
          <a:p>
            <a:pPr/>
            <a:r>
              <a:t>Texte du titre</a:t>
            </a:r>
          </a:p>
        </p:txBody>
      </p:sp>
      <p:sp>
        <p:nvSpPr>
          <p:cNvPr id="116" name="Texte niveau 1…"/>
          <p:cNvSpPr txBox="1"/>
          <p:nvPr>
            <p:ph type="body" sz="quarter" idx="1"/>
          </p:nvPr>
        </p:nvSpPr>
        <p:spPr>
          <a:xfrm>
            <a:off x="677335" y="4527448"/>
            <a:ext cx="8596801" cy="1513802"/>
          </a:xfrm>
          <a:prstGeom prst="rect">
            <a:avLst/>
          </a:prstGeom>
        </p:spPr>
        <p:txBody>
          <a:bodyPr>
            <a:normAutofit fontScale="100000" lnSpcReduction="0"/>
          </a:bodyPr>
          <a:lstStyle>
            <a:lvl1pPr marL="228600" indent="0">
              <a:buClrTx/>
              <a:buSzTx/>
              <a:buFontTx/>
              <a:buNone/>
            </a:lvl1pPr>
            <a:lvl2pPr marL="228600" indent="457200">
              <a:buClrTx/>
              <a:buSzTx/>
              <a:buFontTx/>
              <a:buNone/>
            </a:lvl2pPr>
            <a:lvl3pPr marL="228600" indent="914400">
              <a:buClrTx/>
              <a:buSzTx/>
              <a:buFontTx/>
              <a:buNone/>
            </a:lvl3pPr>
            <a:lvl4pPr marL="228600" indent="1371600">
              <a:buClrTx/>
              <a:buSzTx/>
              <a:buFontTx/>
              <a:buNone/>
            </a:lvl4pPr>
            <a:lvl5pPr marL="228600" indent="1828800">
              <a:buClrTx/>
              <a:buSzTx/>
              <a:buFontTx/>
              <a:buNone/>
            </a:lvl5pPr>
          </a:lstStyle>
          <a:p>
            <a:pPr/>
            <a:r>
              <a:t>Texte niveau 1</a:t>
            </a:r>
          </a:p>
          <a:p>
            <a:pPr lvl="1"/>
            <a:r>
              <a:t>Texte niveau 2</a:t>
            </a:r>
          </a:p>
          <a:p>
            <a:pPr lvl="2"/>
            <a:r>
              <a:t>Texte niveau 3</a:t>
            </a:r>
          </a:p>
          <a:p>
            <a:pPr lvl="3"/>
            <a:r>
              <a:t>Texte niveau 4</a:t>
            </a:r>
          </a:p>
          <a:p>
            <a:pPr lvl="4"/>
            <a:r>
              <a:t>Texte niveau 5</a:t>
            </a:r>
          </a:p>
        </p:txBody>
      </p:sp>
      <p:sp>
        <p:nvSpPr>
          <p:cNvPr id="11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Name Card">
    <p:spTree>
      <p:nvGrpSpPr>
        <p:cNvPr id="1" name=""/>
        <p:cNvGrpSpPr/>
        <p:nvPr/>
      </p:nvGrpSpPr>
      <p:grpSpPr>
        <a:xfrm>
          <a:off x="0" y="0"/>
          <a:ext cx="0" cy="0"/>
          <a:chOff x="0" y="0"/>
          <a:chExt cx="0" cy="0"/>
        </a:xfrm>
      </p:grpSpPr>
      <p:sp>
        <p:nvSpPr>
          <p:cNvPr id="124" name="Texte du titre"/>
          <p:cNvSpPr txBox="1"/>
          <p:nvPr>
            <p:ph type="title"/>
          </p:nvPr>
        </p:nvSpPr>
        <p:spPr>
          <a:xfrm>
            <a:off x="931334" y="609600"/>
            <a:ext cx="8094000" cy="3022501"/>
          </a:xfrm>
          <a:prstGeom prst="rect">
            <a:avLst/>
          </a:prstGeom>
        </p:spPr>
        <p:txBody>
          <a:bodyPr anchor="ctr">
            <a:normAutofit fontScale="100000" lnSpcReduction="0"/>
          </a:bodyPr>
          <a:lstStyle>
            <a:lvl1pPr>
              <a:defRPr sz="4400"/>
            </a:lvl1pPr>
          </a:lstStyle>
          <a:p>
            <a:pPr/>
            <a:r>
              <a:t>Texte du titre</a:t>
            </a:r>
          </a:p>
        </p:txBody>
      </p:sp>
      <p:sp>
        <p:nvSpPr>
          <p:cNvPr id="125" name="Texte niveau 1…"/>
          <p:cNvSpPr txBox="1"/>
          <p:nvPr>
            <p:ph type="body" sz="quarter" idx="1"/>
          </p:nvPr>
        </p:nvSpPr>
        <p:spPr>
          <a:xfrm>
            <a:off x="677332" y="4013200"/>
            <a:ext cx="8596801" cy="514201"/>
          </a:xfrm>
          <a:prstGeom prst="rect">
            <a:avLst/>
          </a:prstGeom>
        </p:spPr>
        <p:txBody>
          <a:bodyPr anchor="b">
            <a:normAutofit fontScale="100000" lnSpcReduction="0"/>
          </a:bodyPr>
          <a:lstStyle>
            <a:lvl1pPr marL="228600" indent="0">
              <a:buClrTx/>
              <a:buSzTx/>
              <a:buFontTx/>
              <a:buNone/>
              <a:defRPr sz="2400"/>
            </a:lvl1pPr>
            <a:lvl2pPr marL="228600" indent="457200">
              <a:buClrTx/>
              <a:buSzTx/>
              <a:buFontTx/>
              <a:buNone/>
              <a:defRPr sz="2400"/>
            </a:lvl2pPr>
            <a:lvl3pPr marL="228600" indent="914400">
              <a:buClrTx/>
              <a:buSzTx/>
              <a:buFontTx/>
              <a:buNone/>
              <a:defRPr sz="2400"/>
            </a:lvl3pPr>
            <a:lvl4pPr marL="228600" indent="1371600">
              <a:buClrTx/>
              <a:buSzTx/>
              <a:buFontTx/>
              <a:buNone/>
              <a:defRPr sz="2400"/>
            </a:lvl4pPr>
            <a:lvl5pPr marL="228600" indent="1828800">
              <a:buClrTx/>
              <a:buSzTx/>
              <a:buFontTx/>
              <a:buNone/>
              <a:defRPr sz="2400"/>
            </a:lvl5pPr>
          </a:lstStyle>
          <a:p>
            <a:pPr/>
            <a:r>
              <a:t>Texte niveau 1</a:t>
            </a:r>
          </a:p>
          <a:p>
            <a:pPr lvl="1"/>
            <a:r>
              <a:t>Texte niveau 2</a:t>
            </a:r>
          </a:p>
          <a:p>
            <a:pPr lvl="2"/>
            <a:r>
              <a:t>Texte niveau 3</a:t>
            </a:r>
          </a:p>
          <a:p>
            <a:pPr lvl="3"/>
            <a:r>
              <a:t>Texte niveau 4</a:t>
            </a:r>
          </a:p>
          <a:p>
            <a:pPr lvl="4"/>
            <a:r>
              <a:t>Texte niveau 5</a:t>
            </a:r>
          </a:p>
        </p:txBody>
      </p:sp>
      <p:sp>
        <p:nvSpPr>
          <p:cNvPr id="126" name="Google Shape;65;p14"/>
          <p:cNvSpPr txBox="1"/>
          <p:nvPr>
            <p:ph type="body" sz="quarter" idx="13"/>
          </p:nvPr>
        </p:nvSpPr>
        <p:spPr>
          <a:xfrm>
            <a:off x="677334" y="4527448"/>
            <a:ext cx="8596802" cy="1513802"/>
          </a:xfrm>
          <a:prstGeom prst="rect">
            <a:avLst/>
          </a:prstGeom>
        </p:spPr>
        <p:txBody>
          <a:bodyPr>
            <a:normAutofit fontScale="100000" lnSpcReduction="0"/>
          </a:bodyPr>
          <a:lstStyle/>
          <a:p>
            <a:pPr/>
          </a:p>
        </p:txBody>
      </p:sp>
      <p:sp>
        <p:nvSpPr>
          <p:cNvPr id="127" name="Google Shape;66;p14"/>
          <p:cNvSpPr txBox="1"/>
          <p:nvPr/>
        </p:nvSpPr>
        <p:spPr>
          <a:xfrm>
            <a:off x="587593" y="469447"/>
            <a:ext cx="518153" cy="1226512"/>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nchor="ctr">
            <a:spAutoFit/>
          </a:bodyPr>
          <a:lstStyle>
            <a:lvl1pPr>
              <a:defRPr sz="8000">
                <a:solidFill>
                  <a:srgbClr val="1155CC"/>
                </a:solidFill>
              </a:defRPr>
            </a:lvl1pPr>
          </a:lstStyle>
          <a:p>
            <a:pPr/>
            <a:r>
              <a:t>“</a:t>
            </a:r>
          </a:p>
        </p:txBody>
      </p:sp>
      <p:sp>
        <p:nvSpPr>
          <p:cNvPr id="128" name="Google Shape;67;p14"/>
          <p:cNvSpPr txBox="1"/>
          <p:nvPr/>
        </p:nvSpPr>
        <p:spPr>
          <a:xfrm>
            <a:off x="8938735" y="2565625"/>
            <a:ext cx="518151" cy="1226512"/>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nchor="ctr">
            <a:spAutoFit/>
          </a:bodyPr>
          <a:lstStyle>
            <a:lvl1pPr>
              <a:defRPr sz="8000">
                <a:solidFill>
                  <a:srgbClr val="1155CC"/>
                </a:solidFill>
              </a:defRPr>
            </a:lvl1pPr>
          </a:lstStyle>
          <a:p>
            <a:pPr/>
            <a:r>
              <a:t>”</a:t>
            </a:r>
          </a:p>
        </p:txBody>
      </p:sp>
      <p:sp>
        <p:nvSpPr>
          <p:cNvPr id="12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ue or False">
    <p:spTree>
      <p:nvGrpSpPr>
        <p:cNvPr id="1" name=""/>
        <p:cNvGrpSpPr/>
        <p:nvPr/>
      </p:nvGrpSpPr>
      <p:grpSpPr>
        <a:xfrm>
          <a:off x="0" y="0"/>
          <a:ext cx="0" cy="0"/>
          <a:chOff x="0" y="0"/>
          <a:chExt cx="0" cy="0"/>
        </a:xfrm>
      </p:grpSpPr>
      <p:sp>
        <p:nvSpPr>
          <p:cNvPr id="136" name="Texte du titre"/>
          <p:cNvSpPr txBox="1"/>
          <p:nvPr>
            <p:ph type="title"/>
          </p:nvPr>
        </p:nvSpPr>
        <p:spPr>
          <a:xfrm>
            <a:off x="685798" y="609600"/>
            <a:ext cx="8588102" cy="3022501"/>
          </a:xfrm>
          <a:prstGeom prst="rect">
            <a:avLst/>
          </a:prstGeom>
        </p:spPr>
        <p:txBody>
          <a:bodyPr anchor="ctr">
            <a:normAutofit fontScale="100000" lnSpcReduction="0"/>
          </a:bodyPr>
          <a:lstStyle>
            <a:lvl1pPr>
              <a:defRPr sz="4400"/>
            </a:lvl1pPr>
          </a:lstStyle>
          <a:p>
            <a:pPr/>
            <a:r>
              <a:t>Texte du titre</a:t>
            </a:r>
          </a:p>
        </p:txBody>
      </p:sp>
      <p:sp>
        <p:nvSpPr>
          <p:cNvPr id="137" name="Texte niveau 1…"/>
          <p:cNvSpPr txBox="1"/>
          <p:nvPr>
            <p:ph type="body" sz="quarter" idx="1"/>
          </p:nvPr>
        </p:nvSpPr>
        <p:spPr>
          <a:xfrm>
            <a:off x="677332" y="4013200"/>
            <a:ext cx="8596801" cy="514201"/>
          </a:xfrm>
          <a:prstGeom prst="rect">
            <a:avLst/>
          </a:prstGeom>
        </p:spPr>
        <p:txBody>
          <a:bodyPr anchor="b">
            <a:normAutofit fontScale="100000" lnSpcReduction="0"/>
          </a:bodyPr>
          <a:lstStyle>
            <a:lvl1pPr marL="228600" indent="0">
              <a:buClrTx/>
              <a:buSzTx/>
              <a:buFontTx/>
              <a:buNone/>
              <a:defRPr sz="2400">
                <a:solidFill>
                  <a:srgbClr val="1155CC"/>
                </a:solidFill>
              </a:defRPr>
            </a:lvl1pPr>
            <a:lvl2pPr marL="228600" indent="457200">
              <a:buClrTx/>
              <a:buSzTx/>
              <a:buFontTx/>
              <a:buNone/>
              <a:defRPr sz="2400">
                <a:solidFill>
                  <a:srgbClr val="1155CC"/>
                </a:solidFill>
              </a:defRPr>
            </a:lvl2pPr>
            <a:lvl3pPr marL="228600" indent="914400">
              <a:buClrTx/>
              <a:buSzTx/>
              <a:buFontTx/>
              <a:buNone/>
              <a:defRPr sz="2400">
                <a:solidFill>
                  <a:srgbClr val="1155CC"/>
                </a:solidFill>
              </a:defRPr>
            </a:lvl3pPr>
            <a:lvl4pPr marL="228600" indent="1371600">
              <a:buClrTx/>
              <a:buSzTx/>
              <a:buFontTx/>
              <a:buNone/>
              <a:defRPr sz="2400">
                <a:solidFill>
                  <a:srgbClr val="1155CC"/>
                </a:solidFill>
              </a:defRPr>
            </a:lvl4pPr>
            <a:lvl5pPr marL="228600" indent="1828800">
              <a:buClrTx/>
              <a:buSzTx/>
              <a:buFontTx/>
              <a:buNone/>
              <a:defRPr sz="2400">
                <a:solidFill>
                  <a:srgbClr val="1155CC"/>
                </a:solidFill>
              </a:defRPr>
            </a:lvl5pPr>
          </a:lstStyle>
          <a:p>
            <a:pPr/>
            <a:r>
              <a:t>Texte niveau 1</a:t>
            </a:r>
          </a:p>
          <a:p>
            <a:pPr lvl="1"/>
            <a:r>
              <a:t>Texte niveau 2</a:t>
            </a:r>
          </a:p>
          <a:p>
            <a:pPr lvl="2"/>
            <a:r>
              <a:t>Texte niveau 3</a:t>
            </a:r>
          </a:p>
          <a:p>
            <a:pPr lvl="3"/>
            <a:r>
              <a:t>Texte niveau 4</a:t>
            </a:r>
          </a:p>
          <a:p>
            <a:pPr lvl="4"/>
            <a:r>
              <a:t>Texte niveau 5</a:t>
            </a:r>
          </a:p>
        </p:txBody>
      </p:sp>
      <p:sp>
        <p:nvSpPr>
          <p:cNvPr id="138" name="Google Shape;72;p15"/>
          <p:cNvSpPr txBox="1"/>
          <p:nvPr>
            <p:ph type="body" sz="quarter" idx="13"/>
          </p:nvPr>
        </p:nvSpPr>
        <p:spPr>
          <a:xfrm>
            <a:off x="677334" y="4527448"/>
            <a:ext cx="8596802" cy="1513802"/>
          </a:xfrm>
          <a:prstGeom prst="rect">
            <a:avLst/>
          </a:prstGeom>
        </p:spPr>
        <p:txBody>
          <a:bodyPr>
            <a:normAutofit fontScale="100000" lnSpcReduction="0"/>
          </a:bodyPr>
          <a:lstStyle/>
          <a:p>
            <a:pPr/>
          </a:p>
        </p:txBody>
      </p:sp>
      <p:sp>
        <p:nvSpPr>
          <p:cNvPr id="13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146" name="Texte du titre"/>
          <p:cNvSpPr txBox="1"/>
          <p:nvPr>
            <p:ph type="title"/>
          </p:nvPr>
        </p:nvSpPr>
        <p:spPr>
          <a:xfrm>
            <a:off x="201083" y="609600"/>
            <a:ext cx="8596802" cy="1320900"/>
          </a:xfrm>
          <a:prstGeom prst="rect">
            <a:avLst/>
          </a:prstGeom>
        </p:spPr>
        <p:txBody>
          <a:bodyPr>
            <a:normAutofit fontScale="100000" lnSpcReduction="0"/>
          </a:bodyPr>
          <a:lstStyle/>
          <a:p>
            <a:pPr/>
            <a:r>
              <a:t>Texte du titre</a:t>
            </a:r>
          </a:p>
        </p:txBody>
      </p:sp>
      <p:sp>
        <p:nvSpPr>
          <p:cNvPr id="147" name="Texte niveau 1…"/>
          <p:cNvSpPr txBox="1"/>
          <p:nvPr>
            <p:ph type="body" sz="half" idx="1"/>
          </p:nvPr>
        </p:nvSpPr>
        <p:spPr>
          <a:xfrm rot="5400000">
            <a:off x="3035200" y="-197413"/>
            <a:ext cx="3880803" cy="8596803"/>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14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155" name="Texte du titre"/>
          <p:cNvSpPr txBox="1"/>
          <p:nvPr>
            <p:ph type="title"/>
          </p:nvPr>
        </p:nvSpPr>
        <p:spPr>
          <a:xfrm rot="5400000">
            <a:off x="5994315" y="2582997"/>
            <a:ext cx="5251502" cy="1304702"/>
          </a:xfrm>
          <a:prstGeom prst="rect">
            <a:avLst/>
          </a:prstGeom>
        </p:spPr>
        <p:txBody>
          <a:bodyPr anchor="ctr">
            <a:normAutofit fontScale="100000" lnSpcReduction="0"/>
          </a:bodyPr>
          <a:lstStyle/>
          <a:p>
            <a:pPr/>
            <a:r>
              <a:t>Texte du titre</a:t>
            </a:r>
          </a:p>
        </p:txBody>
      </p:sp>
      <p:sp>
        <p:nvSpPr>
          <p:cNvPr id="156" name="Texte niveau 1…"/>
          <p:cNvSpPr txBox="1"/>
          <p:nvPr>
            <p:ph type="body" idx="1"/>
          </p:nvPr>
        </p:nvSpPr>
        <p:spPr>
          <a:xfrm rot="5400000">
            <a:off x="1581635" y="-294752"/>
            <a:ext cx="5251502" cy="7060204"/>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15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1" name="Texte du titre"/>
          <p:cNvSpPr txBox="1"/>
          <p:nvPr>
            <p:ph type="title"/>
          </p:nvPr>
        </p:nvSpPr>
        <p:spPr>
          <a:xfrm>
            <a:off x="201083" y="609600"/>
            <a:ext cx="8596802" cy="1320900"/>
          </a:xfrm>
          <a:prstGeom prst="rect">
            <a:avLst/>
          </a:prstGeom>
        </p:spPr>
        <p:txBody>
          <a:bodyPr>
            <a:normAutofit fontScale="100000" lnSpcReduction="0"/>
          </a:bodyPr>
          <a:lstStyle/>
          <a:p>
            <a:pPr/>
            <a:r>
              <a:t>Texte du titre</a:t>
            </a:r>
          </a:p>
        </p:txBody>
      </p:sp>
      <p:sp>
        <p:nvSpPr>
          <p:cNvPr id="22" name="Texte niveau 1…"/>
          <p:cNvSpPr txBox="1"/>
          <p:nvPr>
            <p:ph type="body" sz="quarter" idx="1"/>
          </p:nvPr>
        </p:nvSpPr>
        <p:spPr>
          <a:xfrm>
            <a:off x="677332" y="2160589"/>
            <a:ext cx="4184103" cy="3880800"/>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23" name="Google Shape;17;p3"/>
          <p:cNvSpPr txBox="1"/>
          <p:nvPr>
            <p:ph type="body" sz="quarter" idx="13"/>
          </p:nvPr>
        </p:nvSpPr>
        <p:spPr>
          <a:xfrm>
            <a:off x="5089969" y="2160589"/>
            <a:ext cx="4184101" cy="3880800"/>
          </a:xfrm>
          <a:prstGeom prst="rect">
            <a:avLst/>
          </a:prstGeom>
        </p:spPr>
        <p:txBody>
          <a:bodyPr>
            <a:normAutofit fontScale="100000" lnSpcReduction="0"/>
          </a:bodyPr>
          <a:lstStyle/>
          <a:p>
            <a:pPr/>
          </a:p>
        </p:txBody>
      </p:sp>
      <p:sp>
        <p:nvSpPr>
          <p:cNvPr id="2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31" name="Texte du titre"/>
          <p:cNvSpPr txBox="1"/>
          <p:nvPr>
            <p:ph type="title"/>
          </p:nvPr>
        </p:nvSpPr>
        <p:spPr>
          <a:xfrm>
            <a:off x="201083" y="609600"/>
            <a:ext cx="8596802" cy="1320900"/>
          </a:xfrm>
          <a:prstGeom prst="rect">
            <a:avLst/>
          </a:prstGeom>
        </p:spPr>
        <p:txBody>
          <a:bodyPr>
            <a:normAutofit fontScale="100000" lnSpcReduction="0"/>
          </a:bodyPr>
          <a:lstStyle/>
          <a:p>
            <a:pPr/>
            <a:r>
              <a:t>Texte du titre</a:t>
            </a:r>
          </a:p>
        </p:txBody>
      </p:sp>
      <p:sp>
        <p:nvSpPr>
          <p:cNvPr id="32" name="Texte niveau 1…"/>
          <p:cNvSpPr txBox="1"/>
          <p:nvPr>
            <p:ph type="body" sz="half" idx="1"/>
          </p:nvPr>
        </p:nvSpPr>
        <p:spPr>
          <a:xfrm>
            <a:off x="677332" y="2160589"/>
            <a:ext cx="8596803" cy="3880800"/>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3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40" name="Texte du titre"/>
          <p:cNvSpPr txBox="1"/>
          <p:nvPr>
            <p:ph type="title"/>
          </p:nvPr>
        </p:nvSpPr>
        <p:spPr>
          <a:xfrm>
            <a:off x="410635" y="2700740"/>
            <a:ext cx="8596801" cy="1826702"/>
          </a:xfrm>
          <a:prstGeom prst="rect">
            <a:avLst/>
          </a:prstGeom>
        </p:spPr>
        <p:txBody>
          <a:bodyPr>
            <a:normAutofit fontScale="100000" lnSpcReduction="0"/>
          </a:bodyPr>
          <a:lstStyle>
            <a:lvl1pPr>
              <a:defRPr sz="4000"/>
            </a:lvl1pPr>
          </a:lstStyle>
          <a:p>
            <a:pPr/>
            <a:r>
              <a:t>Texte du titre</a:t>
            </a:r>
          </a:p>
        </p:txBody>
      </p:sp>
      <p:sp>
        <p:nvSpPr>
          <p:cNvPr id="41" name="Texte niveau 1…"/>
          <p:cNvSpPr txBox="1"/>
          <p:nvPr>
            <p:ph type="body" sz="quarter" idx="1"/>
          </p:nvPr>
        </p:nvSpPr>
        <p:spPr>
          <a:xfrm>
            <a:off x="677335" y="4527448"/>
            <a:ext cx="8596801" cy="860402"/>
          </a:xfrm>
          <a:prstGeom prst="rect">
            <a:avLst/>
          </a:prstGeom>
        </p:spPr>
        <p:txBody>
          <a:bodyPr>
            <a:normAutofit fontScale="100000" lnSpcReduction="0"/>
          </a:bodyPr>
          <a:lstStyle>
            <a:lvl1pPr marL="228600" indent="0">
              <a:buClrTx/>
              <a:buSzTx/>
              <a:buFontTx/>
              <a:buNone/>
              <a:defRPr sz="2000">
                <a:solidFill>
                  <a:srgbClr val="7F7F7F"/>
                </a:solidFill>
              </a:defRPr>
            </a:lvl1pPr>
            <a:lvl2pPr marL="228600" indent="457200">
              <a:buClrTx/>
              <a:buSzTx/>
              <a:buFontTx/>
              <a:buNone/>
              <a:defRPr sz="2000">
                <a:solidFill>
                  <a:srgbClr val="7F7F7F"/>
                </a:solidFill>
              </a:defRPr>
            </a:lvl2pPr>
            <a:lvl3pPr marL="228600" indent="914400">
              <a:buClrTx/>
              <a:buSzTx/>
              <a:buFontTx/>
              <a:buNone/>
              <a:defRPr sz="2000">
                <a:solidFill>
                  <a:srgbClr val="7F7F7F"/>
                </a:solidFill>
              </a:defRPr>
            </a:lvl3pPr>
            <a:lvl4pPr marL="228600" indent="1371600">
              <a:buClrTx/>
              <a:buSzTx/>
              <a:buFontTx/>
              <a:buNone/>
              <a:defRPr sz="2000">
                <a:solidFill>
                  <a:srgbClr val="7F7F7F"/>
                </a:solidFill>
              </a:defRPr>
            </a:lvl4pPr>
            <a:lvl5pPr marL="228600" indent="1828800">
              <a:buClrTx/>
              <a:buSzTx/>
              <a:buFontTx/>
              <a:buNone/>
              <a:defRPr sz="2000">
                <a:solidFill>
                  <a:srgbClr val="7F7F7F"/>
                </a:solidFill>
              </a:defRPr>
            </a:lvl5pPr>
          </a:lstStyle>
          <a:p>
            <a:pPr/>
            <a:r>
              <a:t>Texte niveau 1</a:t>
            </a:r>
          </a:p>
          <a:p>
            <a:pPr lvl="1"/>
            <a:r>
              <a:t>Texte niveau 2</a:t>
            </a:r>
          </a:p>
          <a:p>
            <a:pPr lvl="2"/>
            <a:r>
              <a:t>Texte niveau 3</a:t>
            </a:r>
          </a:p>
          <a:p>
            <a:pPr lvl="3"/>
            <a:r>
              <a:t>Texte niveau 4</a:t>
            </a:r>
          </a:p>
          <a:p>
            <a:pPr lvl="4"/>
            <a:r>
              <a:t>Texte niveau 5</a:t>
            </a:r>
          </a:p>
        </p:txBody>
      </p:sp>
      <p:sp>
        <p:nvSpPr>
          <p:cNvPr id="4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9" name="Texte du titre"/>
          <p:cNvSpPr txBox="1"/>
          <p:nvPr>
            <p:ph type="title"/>
          </p:nvPr>
        </p:nvSpPr>
        <p:spPr>
          <a:xfrm>
            <a:off x="201083" y="609600"/>
            <a:ext cx="8596802" cy="1320900"/>
          </a:xfrm>
          <a:prstGeom prst="rect">
            <a:avLst/>
          </a:prstGeom>
        </p:spPr>
        <p:txBody>
          <a:bodyPr>
            <a:normAutofit fontScale="100000" lnSpcReduction="0"/>
          </a:bodyPr>
          <a:lstStyle/>
          <a:p>
            <a:pPr/>
            <a:r>
              <a:t>Texte du titre</a:t>
            </a:r>
          </a:p>
        </p:txBody>
      </p:sp>
      <p:sp>
        <p:nvSpPr>
          <p:cNvPr id="5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57" name="Texte du titre"/>
          <p:cNvSpPr txBox="1"/>
          <p:nvPr>
            <p:ph type="title"/>
          </p:nvPr>
        </p:nvSpPr>
        <p:spPr>
          <a:xfrm>
            <a:off x="201083" y="609600"/>
            <a:ext cx="8596802" cy="1320900"/>
          </a:xfrm>
          <a:prstGeom prst="rect">
            <a:avLst/>
          </a:prstGeom>
        </p:spPr>
        <p:txBody>
          <a:bodyPr>
            <a:normAutofit fontScale="100000" lnSpcReduction="0"/>
          </a:bodyPr>
          <a:lstStyle/>
          <a:p>
            <a:pPr/>
            <a:r>
              <a:t>Texte du titre</a:t>
            </a:r>
          </a:p>
        </p:txBody>
      </p:sp>
      <p:sp>
        <p:nvSpPr>
          <p:cNvPr id="58" name="Texte niveau 1…"/>
          <p:cNvSpPr txBox="1"/>
          <p:nvPr>
            <p:ph type="body" sz="quarter" idx="1"/>
          </p:nvPr>
        </p:nvSpPr>
        <p:spPr>
          <a:xfrm>
            <a:off x="675743" y="2737243"/>
            <a:ext cx="4185603" cy="3304202"/>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59" name="Google Shape;33;p7"/>
          <p:cNvSpPr txBox="1"/>
          <p:nvPr>
            <p:ph type="body" sz="quarter" idx="13"/>
          </p:nvPr>
        </p:nvSpPr>
        <p:spPr>
          <a:xfrm>
            <a:off x="5088382" y="2737243"/>
            <a:ext cx="4185602" cy="3304202"/>
          </a:xfrm>
          <a:prstGeom prst="rect">
            <a:avLst/>
          </a:prstGeom>
        </p:spPr>
        <p:txBody>
          <a:bodyPr>
            <a:normAutofit fontScale="100000" lnSpcReduction="0"/>
          </a:bodyPr>
          <a:lstStyle/>
          <a:p>
            <a:pPr/>
          </a:p>
        </p:txBody>
      </p:sp>
      <p:sp>
        <p:nvSpPr>
          <p:cNvPr id="6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74" name="Texte du titre"/>
          <p:cNvSpPr txBox="1"/>
          <p:nvPr>
            <p:ph type="title"/>
          </p:nvPr>
        </p:nvSpPr>
        <p:spPr>
          <a:xfrm>
            <a:off x="677332" y="1498603"/>
            <a:ext cx="3854403" cy="1278602"/>
          </a:xfrm>
          <a:prstGeom prst="rect">
            <a:avLst/>
          </a:prstGeom>
        </p:spPr>
        <p:txBody>
          <a:bodyPr anchor="b">
            <a:normAutofit fontScale="100000" lnSpcReduction="0"/>
          </a:bodyPr>
          <a:lstStyle>
            <a:lvl1pPr>
              <a:defRPr sz="2000"/>
            </a:lvl1pPr>
          </a:lstStyle>
          <a:p>
            <a:pPr/>
            <a:r>
              <a:t>Texte du titre</a:t>
            </a:r>
          </a:p>
        </p:txBody>
      </p:sp>
      <p:sp>
        <p:nvSpPr>
          <p:cNvPr id="75" name="Texte niveau 1…"/>
          <p:cNvSpPr txBox="1"/>
          <p:nvPr>
            <p:ph type="body" sz="half" idx="1"/>
          </p:nvPr>
        </p:nvSpPr>
        <p:spPr>
          <a:xfrm>
            <a:off x="4760459" y="514922"/>
            <a:ext cx="4513503" cy="5526303"/>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76" name="Google Shape;40;p9"/>
          <p:cNvSpPr txBox="1"/>
          <p:nvPr>
            <p:ph type="body" sz="quarter" idx="13"/>
          </p:nvPr>
        </p:nvSpPr>
        <p:spPr>
          <a:xfrm>
            <a:off x="677332" y="2777069"/>
            <a:ext cx="3854403" cy="2584502"/>
          </a:xfrm>
          <a:prstGeom prst="rect">
            <a:avLst/>
          </a:prstGeom>
        </p:spPr>
        <p:txBody>
          <a:bodyPr>
            <a:normAutofit fontScale="100000" lnSpcReduction="0"/>
          </a:bodyPr>
          <a:lstStyle/>
          <a:p>
            <a:pPr/>
          </a:p>
        </p:txBody>
      </p:sp>
      <p:sp>
        <p:nvSpPr>
          <p:cNvPr id="7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84" name="Texte du titre"/>
          <p:cNvSpPr txBox="1"/>
          <p:nvPr>
            <p:ph type="title"/>
          </p:nvPr>
        </p:nvSpPr>
        <p:spPr>
          <a:xfrm>
            <a:off x="677332" y="4800600"/>
            <a:ext cx="8596803" cy="566702"/>
          </a:xfrm>
          <a:prstGeom prst="rect">
            <a:avLst/>
          </a:prstGeom>
        </p:spPr>
        <p:txBody>
          <a:bodyPr anchor="b">
            <a:normAutofit fontScale="100000" lnSpcReduction="0"/>
          </a:bodyPr>
          <a:lstStyle>
            <a:lvl1pPr>
              <a:defRPr sz="2400"/>
            </a:lvl1pPr>
          </a:lstStyle>
          <a:p>
            <a:pPr/>
            <a:r>
              <a:t>Texte du titre</a:t>
            </a:r>
          </a:p>
        </p:txBody>
      </p:sp>
      <p:sp>
        <p:nvSpPr>
          <p:cNvPr id="85" name="Google Shape;44;p10"/>
          <p:cNvSpPr/>
          <p:nvPr>
            <p:ph type="pic" sz="half" idx="13"/>
          </p:nvPr>
        </p:nvSpPr>
        <p:spPr>
          <a:xfrm>
            <a:off x="677332" y="609600"/>
            <a:ext cx="8596803" cy="3845701"/>
          </a:xfrm>
          <a:prstGeom prst="rect">
            <a:avLst/>
          </a:prstGeom>
        </p:spPr>
        <p:txBody>
          <a:bodyPr lIns="91439" tIns="45719" rIns="91439" bIns="45719"/>
          <a:lstStyle/>
          <a:p>
            <a:pPr/>
          </a:p>
        </p:txBody>
      </p:sp>
      <p:sp>
        <p:nvSpPr>
          <p:cNvPr id="86" name="Texte niveau 1…"/>
          <p:cNvSpPr txBox="1"/>
          <p:nvPr>
            <p:ph type="body" sz="quarter" idx="1"/>
          </p:nvPr>
        </p:nvSpPr>
        <p:spPr>
          <a:xfrm>
            <a:off x="677332" y="5367337"/>
            <a:ext cx="8596803" cy="674102"/>
          </a:xfrm>
          <a:prstGeom prst="rect">
            <a:avLst/>
          </a:prstGeom>
        </p:spPr>
        <p:txBody>
          <a:bodyPr>
            <a:normAutofit fontScale="100000" lnSpcReduction="0"/>
          </a:bodyPr>
          <a:lstStyle>
            <a:lvl1pPr marL="228600" indent="0">
              <a:buClrTx/>
              <a:buSzTx/>
              <a:buFontTx/>
              <a:buNone/>
              <a:defRPr sz="1200"/>
            </a:lvl1pPr>
            <a:lvl2pPr marL="228600" indent="457200">
              <a:buClrTx/>
              <a:buSzTx/>
              <a:buFontTx/>
              <a:buNone/>
              <a:defRPr sz="1200"/>
            </a:lvl2pPr>
            <a:lvl3pPr marL="228600" indent="914400">
              <a:buClrTx/>
              <a:buSzTx/>
              <a:buFontTx/>
              <a:buNone/>
              <a:defRPr sz="1200"/>
            </a:lvl3pPr>
            <a:lvl4pPr marL="228600" indent="1371600">
              <a:buClrTx/>
              <a:buSzTx/>
              <a:buFontTx/>
              <a:buNone/>
              <a:defRPr sz="1200"/>
            </a:lvl4pPr>
            <a:lvl5pPr marL="228600" indent="1828800">
              <a:buClrTx/>
              <a:buSzTx/>
              <a:buFontTx/>
              <a:buNone/>
              <a:defRPr sz="1200"/>
            </a:lvl5pPr>
          </a:lstStyle>
          <a:p>
            <a:pPr/>
            <a:r>
              <a:t>Texte niveau 1</a:t>
            </a:r>
          </a:p>
          <a:p>
            <a:pPr lvl="1"/>
            <a:r>
              <a:t>Texte niveau 2</a:t>
            </a:r>
          </a:p>
          <a:p>
            <a:pPr lvl="2"/>
            <a:r>
              <a:t>Texte niveau 3</a:t>
            </a:r>
          </a:p>
          <a:p>
            <a:pPr lvl="3"/>
            <a:r>
              <a:t>Texte niveau 4</a:t>
            </a:r>
          </a:p>
          <a:p>
            <a:pPr lvl="4"/>
            <a:r>
              <a:t>Texte niveau 5</a:t>
            </a:r>
          </a:p>
        </p:txBody>
      </p:sp>
      <p:sp>
        <p:nvSpPr>
          <p:cNvPr id="8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exte du titre"/>
          <p:cNvSpPr txBox="1"/>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lstStyle/>
          <a:p>
            <a:pPr/>
            <a:r>
              <a:t>Texte du titre</a:t>
            </a:r>
          </a:p>
        </p:txBody>
      </p:sp>
      <p:sp>
        <p:nvSpPr>
          <p:cNvPr id="3" name="Texte niveau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lstStyle/>
          <a:p>
            <a:pPr/>
            <a:r>
              <a:t>Texte niveau 1</a:t>
            </a:r>
          </a:p>
          <a:p>
            <a:pPr lvl="1"/>
            <a:r>
              <a:t>Texte niveau 2</a:t>
            </a:r>
          </a:p>
          <a:p>
            <a:pPr lvl="2"/>
            <a:r>
              <a:t>Texte niveau 3</a:t>
            </a:r>
          </a:p>
          <a:p>
            <a:pPr lvl="3"/>
            <a:r>
              <a:t>Texte niveau 4</a:t>
            </a:r>
          </a:p>
          <a:p>
            <a:pPr lvl="4"/>
            <a:r>
              <a:t>Texte niveau 5</a:t>
            </a:r>
          </a:p>
        </p:txBody>
      </p:sp>
      <p:sp>
        <p:nvSpPr>
          <p:cNvPr id="4" name="Numéro de diapositive"/>
          <p:cNvSpPr txBox="1"/>
          <p:nvPr>
            <p:ph type="sldNum" sz="quarter" idx="2"/>
          </p:nvPr>
        </p:nvSpPr>
        <p:spPr>
          <a:xfrm>
            <a:off x="9050132" y="6114736"/>
            <a:ext cx="223932" cy="218351"/>
          </a:xfrm>
          <a:prstGeom prst="rect">
            <a:avLst/>
          </a:prstGeom>
          <a:ln w="12700">
            <a:miter lim="400000"/>
          </a:ln>
        </p:spPr>
        <p:txBody>
          <a:bodyPr wrap="none" lIns="45675" tIns="45675" rIns="45675" bIns="45675" anchor="ctr">
            <a:spAutoFit/>
          </a:bodyPr>
          <a:lstStyle>
            <a:lvl1pPr algn="r">
              <a:defRPr sz="900">
                <a:solidFill>
                  <a:schemeClr val="accent1"/>
                </a:solidFill>
                <a:latin typeface="Trebuchet MS"/>
                <a:ea typeface="Trebuchet MS"/>
                <a:cs typeface="Trebuchet MS"/>
                <a:sym typeface="Trebuchet M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155CC"/>
          </a:solidFill>
          <a:uFillTx/>
          <a:latin typeface="Trebuchet MS"/>
          <a:ea typeface="Trebuchet MS"/>
          <a:cs typeface="Trebuchet MS"/>
          <a:sym typeface="Trebuchet MS"/>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155CC"/>
          </a:solidFill>
          <a:uFillTx/>
          <a:latin typeface="Trebuchet MS"/>
          <a:ea typeface="Trebuchet MS"/>
          <a:cs typeface="Trebuchet MS"/>
          <a:sym typeface="Trebuchet MS"/>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155CC"/>
          </a:solidFill>
          <a:uFillTx/>
          <a:latin typeface="Trebuchet MS"/>
          <a:ea typeface="Trebuchet MS"/>
          <a:cs typeface="Trebuchet MS"/>
          <a:sym typeface="Trebuchet MS"/>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155CC"/>
          </a:solidFill>
          <a:uFillTx/>
          <a:latin typeface="Trebuchet MS"/>
          <a:ea typeface="Trebuchet MS"/>
          <a:cs typeface="Trebuchet MS"/>
          <a:sym typeface="Trebuchet MS"/>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155CC"/>
          </a:solidFill>
          <a:uFillTx/>
          <a:latin typeface="Trebuchet MS"/>
          <a:ea typeface="Trebuchet MS"/>
          <a:cs typeface="Trebuchet MS"/>
          <a:sym typeface="Trebuchet MS"/>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155CC"/>
          </a:solidFill>
          <a:uFillTx/>
          <a:latin typeface="Trebuchet MS"/>
          <a:ea typeface="Trebuchet MS"/>
          <a:cs typeface="Trebuchet MS"/>
          <a:sym typeface="Trebuchet MS"/>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155CC"/>
          </a:solidFill>
          <a:uFillTx/>
          <a:latin typeface="Trebuchet MS"/>
          <a:ea typeface="Trebuchet MS"/>
          <a:cs typeface="Trebuchet MS"/>
          <a:sym typeface="Trebuchet MS"/>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155CC"/>
          </a:solidFill>
          <a:uFillTx/>
          <a:latin typeface="Trebuchet MS"/>
          <a:ea typeface="Trebuchet MS"/>
          <a:cs typeface="Trebuchet MS"/>
          <a:sym typeface="Trebuchet MS"/>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155CC"/>
          </a:solidFill>
          <a:uFillTx/>
          <a:latin typeface="Trebuchet MS"/>
          <a:ea typeface="Trebuchet MS"/>
          <a:cs typeface="Trebuchet MS"/>
          <a:sym typeface="Trebuchet MS"/>
        </a:defRPr>
      </a:lvl9pPr>
    </p:titleStyle>
    <p:bodyStyle>
      <a:lvl1pPr marL="457200" marR="0" indent="-342900" algn="l" defTabSz="914400" rtl="0" latinLnBrk="0">
        <a:lnSpc>
          <a:spcPct val="100000"/>
        </a:lnSpc>
        <a:spcBef>
          <a:spcPts val="1000"/>
        </a:spcBef>
        <a:spcAft>
          <a:spcPts val="0"/>
        </a:spcAft>
        <a:buClr>
          <a:srgbClr val="1155CC"/>
        </a:buClr>
        <a:buSzPts val="1800"/>
        <a:buFont typeface="Helvetica Neue"/>
        <a:buChar char="►"/>
        <a:tabLst/>
        <a:defRPr b="0" baseline="0" cap="none" i="0" spc="0" strike="noStrike" sz="1800" u="none">
          <a:solidFill>
            <a:srgbClr val="3F3F3F"/>
          </a:solidFill>
          <a:uFillTx/>
          <a:latin typeface="Trebuchet MS"/>
          <a:ea typeface="Trebuchet MS"/>
          <a:cs typeface="Trebuchet MS"/>
          <a:sym typeface="Trebuchet MS"/>
        </a:defRPr>
      </a:lvl1pPr>
      <a:lvl2pPr marL="914400" marR="0" indent="-342900" algn="l" defTabSz="914400" rtl="0" latinLnBrk="0">
        <a:lnSpc>
          <a:spcPct val="100000"/>
        </a:lnSpc>
        <a:spcBef>
          <a:spcPts val="1000"/>
        </a:spcBef>
        <a:spcAft>
          <a:spcPts val="0"/>
        </a:spcAft>
        <a:buClr>
          <a:srgbClr val="1155CC"/>
        </a:buClr>
        <a:buSzPts val="1800"/>
        <a:buFont typeface="Helvetica Neue"/>
        <a:buChar char="►"/>
        <a:tabLst/>
        <a:defRPr b="0" baseline="0" cap="none" i="0" spc="0" strike="noStrike" sz="1800" u="none">
          <a:solidFill>
            <a:srgbClr val="3F3F3F"/>
          </a:solidFill>
          <a:uFillTx/>
          <a:latin typeface="Trebuchet MS"/>
          <a:ea typeface="Trebuchet MS"/>
          <a:cs typeface="Trebuchet MS"/>
          <a:sym typeface="Trebuchet MS"/>
        </a:defRPr>
      </a:lvl2pPr>
      <a:lvl3pPr marL="1371600" marR="0" indent="-342900" algn="l" defTabSz="914400" rtl="0" latinLnBrk="0">
        <a:lnSpc>
          <a:spcPct val="100000"/>
        </a:lnSpc>
        <a:spcBef>
          <a:spcPts val="1000"/>
        </a:spcBef>
        <a:spcAft>
          <a:spcPts val="0"/>
        </a:spcAft>
        <a:buClr>
          <a:srgbClr val="1155CC"/>
        </a:buClr>
        <a:buSzPts val="1800"/>
        <a:buFont typeface="Helvetica Neue"/>
        <a:buChar char="►"/>
        <a:tabLst/>
        <a:defRPr b="0" baseline="0" cap="none" i="0" spc="0" strike="noStrike" sz="1800" u="none">
          <a:solidFill>
            <a:srgbClr val="3F3F3F"/>
          </a:solidFill>
          <a:uFillTx/>
          <a:latin typeface="Trebuchet MS"/>
          <a:ea typeface="Trebuchet MS"/>
          <a:cs typeface="Trebuchet MS"/>
          <a:sym typeface="Trebuchet MS"/>
        </a:defRPr>
      </a:lvl3pPr>
      <a:lvl4pPr marL="1828800" marR="0" indent="-342900" algn="l" defTabSz="914400" rtl="0" latinLnBrk="0">
        <a:lnSpc>
          <a:spcPct val="100000"/>
        </a:lnSpc>
        <a:spcBef>
          <a:spcPts val="1000"/>
        </a:spcBef>
        <a:spcAft>
          <a:spcPts val="0"/>
        </a:spcAft>
        <a:buClr>
          <a:srgbClr val="1155CC"/>
        </a:buClr>
        <a:buSzPts val="1800"/>
        <a:buFont typeface="Helvetica Neue"/>
        <a:buChar char="►"/>
        <a:tabLst/>
        <a:defRPr b="0" baseline="0" cap="none" i="0" spc="0" strike="noStrike" sz="1800" u="none">
          <a:solidFill>
            <a:srgbClr val="3F3F3F"/>
          </a:solidFill>
          <a:uFillTx/>
          <a:latin typeface="Trebuchet MS"/>
          <a:ea typeface="Trebuchet MS"/>
          <a:cs typeface="Trebuchet MS"/>
          <a:sym typeface="Trebuchet MS"/>
        </a:defRPr>
      </a:lvl4pPr>
      <a:lvl5pPr marL="2286000" marR="0" indent="-342900" algn="l" defTabSz="914400" rtl="0" latinLnBrk="0">
        <a:lnSpc>
          <a:spcPct val="100000"/>
        </a:lnSpc>
        <a:spcBef>
          <a:spcPts val="1000"/>
        </a:spcBef>
        <a:spcAft>
          <a:spcPts val="0"/>
        </a:spcAft>
        <a:buClr>
          <a:srgbClr val="1155CC"/>
        </a:buClr>
        <a:buSzPts val="1800"/>
        <a:buFont typeface="Helvetica Neue"/>
        <a:buChar char="►"/>
        <a:tabLst/>
        <a:defRPr b="0" baseline="0" cap="none" i="0" spc="0" strike="noStrike" sz="1800" u="none">
          <a:solidFill>
            <a:srgbClr val="3F3F3F"/>
          </a:solidFill>
          <a:uFillTx/>
          <a:latin typeface="Trebuchet MS"/>
          <a:ea typeface="Trebuchet MS"/>
          <a:cs typeface="Trebuchet MS"/>
          <a:sym typeface="Trebuchet MS"/>
        </a:defRPr>
      </a:lvl5pPr>
      <a:lvl6pPr marL="2743200" marR="0" indent="-342900" algn="l" defTabSz="914400" rtl="0" latinLnBrk="0">
        <a:lnSpc>
          <a:spcPct val="100000"/>
        </a:lnSpc>
        <a:spcBef>
          <a:spcPts val="1000"/>
        </a:spcBef>
        <a:spcAft>
          <a:spcPts val="0"/>
        </a:spcAft>
        <a:buClr>
          <a:srgbClr val="1155CC"/>
        </a:buClr>
        <a:buSzPts val="1800"/>
        <a:buFont typeface="Helvetica Neue"/>
        <a:buChar char="►"/>
        <a:tabLst/>
        <a:defRPr b="0" baseline="0" cap="none" i="0" spc="0" strike="noStrike" sz="1800" u="none">
          <a:solidFill>
            <a:srgbClr val="3F3F3F"/>
          </a:solidFill>
          <a:uFillTx/>
          <a:latin typeface="Trebuchet MS"/>
          <a:ea typeface="Trebuchet MS"/>
          <a:cs typeface="Trebuchet MS"/>
          <a:sym typeface="Trebuchet MS"/>
        </a:defRPr>
      </a:lvl6pPr>
      <a:lvl7pPr marL="3200400" marR="0" indent="-342900" algn="l" defTabSz="914400" rtl="0" latinLnBrk="0">
        <a:lnSpc>
          <a:spcPct val="100000"/>
        </a:lnSpc>
        <a:spcBef>
          <a:spcPts val="1000"/>
        </a:spcBef>
        <a:spcAft>
          <a:spcPts val="0"/>
        </a:spcAft>
        <a:buClr>
          <a:srgbClr val="1155CC"/>
        </a:buClr>
        <a:buSzPts val="1800"/>
        <a:buFont typeface="Helvetica Neue"/>
        <a:buChar char="►"/>
        <a:tabLst/>
        <a:defRPr b="0" baseline="0" cap="none" i="0" spc="0" strike="noStrike" sz="1800" u="none">
          <a:solidFill>
            <a:srgbClr val="3F3F3F"/>
          </a:solidFill>
          <a:uFillTx/>
          <a:latin typeface="Trebuchet MS"/>
          <a:ea typeface="Trebuchet MS"/>
          <a:cs typeface="Trebuchet MS"/>
          <a:sym typeface="Trebuchet MS"/>
        </a:defRPr>
      </a:lvl7pPr>
      <a:lvl8pPr marL="3657600" marR="0" indent="-342900" algn="l" defTabSz="914400" rtl="0" latinLnBrk="0">
        <a:lnSpc>
          <a:spcPct val="100000"/>
        </a:lnSpc>
        <a:spcBef>
          <a:spcPts val="1000"/>
        </a:spcBef>
        <a:spcAft>
          <a:spcPts val="0"/>
        </a:spcAft>
        <a:buClr>
          <a:srgbClr val="1155CC"/>
        </a:buClr>
        <a:buSzPts val="1800"/>
        <a:buFont typeface="Helvetica Neue"/>
        <a:buChar char="►"/>
        <a:tabLst/>
        <a:defRPr b="0" baseline="0" cap="none" i="0" spc="0" strike="noStrike" sz="1800" u="none">
          <a:solidFill>
            <a:srgbClr val="3F3F3F"/>
          </a:solidFill>
          <a:uFillTx/>
          <a:latin typeface="Trebuchet MS"/>
          <a:ea typeface="Trebuchet MS"/>
          <a:cs typeface="Trebuchet MS"/>
          <a:sym typeface="Trebuchet MS"/>
        </a:defRPr>
      </a:lvl8pPr>
      <a:lvl9pPr marL="4114800" marR="0" indent="-342900" algn="l" defTabSz="914400" rtl="0" latinLnBrk="0">
        <a:lnSpc>
          <a:spcPct val="100000"/>
        </a:lnSpc>
        <a:spcBef>
          <a:spcPts val="1000"/>
        </a:spcBef>
        <a:spcAft>
          <a:spcPts val="0"/>
        </a:spcAft>
        <a:buClr>
          <a:srgbClr val="1155CC"/>
        </a:buClr>
        <a:buSzPts val="1800"/>
        <a:buFont typeface="Helvetica Neue"/>
        <a:buChar char="►"/>
        <a:tabLst/>
        <a:defRPr b="0" baseline="0" cap="none" i="0" spc="0" strike="noStrike" sz="1800" u="none">
          <a:solidFill>
            <a:srgbClr val="3F3F3F"/>
          </a:solidFill>
          <a:uFillTx/>
          <a:latin typeface="Trebuchet MS"/>
          <a:ea typeface="Trebuchet MS"/>
          <a:cs typeface="Trebuchet MS"/>
          <a:sym typeface="Trebuchet M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rebuchet MS"/>
        </a:defRPr>
      </a:lvl1pPr>
      <a:lvl2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rebuchet MS"/>
        </a:defRPr>
      </a:lvl2pPr>
      <a:lvl3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rebuchet MS"/>
        </a:defRPr>
      </a:lvl3pPr>
      <a:lvl4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rebuchet MS"/>
        </a:defRPr>
      </a:lvl4pPr>
      <a:lvl5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rebuchet MS"/>
        </a:defRPr>
      </a:lvl5pPr>
      <a:lvl6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rebuchet MS"/>
        </a:defRPr>
      </a:lvl6pPr>
      <a:lvl7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rebuchet MS"/>
        </a:defRPr>
      </a:lvl7pPr>
      <a:lvl8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rebuchet MS"/>
        </a:defRPr>
      </a:lvl8pPr>
      <a:lvl9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7.gif"/><Relationship Id="rId6" Type="http://schemas.openxmlformats.org/officeDocument/2006/relationships/image" Target="../media/image8.g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gif"/><Relationship Id="rId3" Type="http://schemas.openxmlformats.org/officeDocument/2006/relationships/image" Target="../media/image5.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olab.research.google.com/drive/1_PzjyjC0ZEXE55P7wA4quHqgN626zh_f#scrollTo=L14qPG5m2H0r&amp;line=4&amp;uniqifier=1" TargetMode="External"/><Relationship Id="rId3" Type="http://schemas.openxmlformats.org/officeDocument/2006/relationships/image" Target="../media/image29.png"/><Relationship Id="rId4" Type="http://schemas.openxmlformats.org/officeDocument/2006/relationships/image" Target="../media/image3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gif"/><Relationship Id="rId3" Type="http://schemas.openxmlformats.org/officeDocument/2006/relationships/image" Target="../media/image10.g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gif"/><Relationship Id="rId3" Type="http://schemas.openxmlformats.org/officeDocument/2006/relationships/image" Target="../media/image12.g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3.gif"/><Relationship Id="rId6" Type="http://schemas.openxmlformats.org/officeDocument/2006/relationships/image" Target="../media/image4.gif"/><Relationship Id="rId7"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gif"/></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Google Shape;86;p18"/>
          <p:cNvSpPr txBox="1"/>
          <p:nvPr>
            <p:ph type="ctrTitle"/>
          </p:nvPr>
        </p:nvSpPr>
        <p:spPr>
          <a:xfrm>
            <a:off x="173575" y="1562100"/>
            <a:ext cx="6033900" cy="2488801"/>
          </a:xfrm>
          <a:prstGeom prst="rect">
            <a:avLst/>
          </a:prstGeom>
        </p:spPr>
        <p:txBody>
          <a:bodyPr/>
          <a:lstStyle>
            <a:lvl1pPr algn="l">
              <a:defRPr b="1"/>
            </a:lvl1pPr>
          </a:lstStyle>
          <a:p>
            <a:pPr/>
            <a:r>
              <a:t>Optimisation du trafic par RL</a:t>
            </a:r>
          </a:p>
        </p:txBody>
      </p:sp>
      <p:sp>
        <p:nvSpPr>
          <p:cNvPr id="167" name="Google Shape;87;p18"/>
          <p:cNvSpPr txBox="1"/>
          <p:nvPr>
            <p:ph type="subTitle" sz="quarter" idx="1"/>
          </p:nvPr>
        </p:nvSpPr>
        <p:spPr>
          <a:xfrm>
            <a:off x="228596" y="4660500"/>
            <a:ext cx="6207604" cy="1096802"/>
          </a:xfrm>
          <a:prstGeom prst="rect">
            <a:avLst/>
          </a:prstGeom>
        </p:spPr>
        <p:txBody>
          <a:bodyPr/>
          <a:lstStyle/>
          <a:p>
            <a:pPr marL="0" algn="l">
              <a:spcBef>
                <a:spcPts val="0"/>
              </a:spcBef>
              <a:defRPr b="1">
                <a:solidFill>
                  <a:srgbClr val="797979"/>
                </a:solidFill>
              </a:defRPr>
            </a:pPr>
            <a:r>
              <a:t>CIL4sys</a:t>
            </a:r>
            <a:endParaRPr>
              <a:solidFill>
                <a:srgbClr val="3F3F3F"/>
              </a:solidFill>
            </a:endParaRPr>
          </a:p>
          <a:p>
            <a:pPr marL="0" algn="l">
              <a:spcBef>
                <a:spcPts val="700"/>
              </a:spcBef>
              <a:defRPr>
                <a:solidFill>
                  <a:srgbClr val="3F3F3F"/>
                </a:solidFill>
              </a:defRPr>
            </a:pPr>
            <a:endParaRPr b="1">
              <a:solidFill>
                <a:srgbClr val="797979"/>
              </a:solidFill>
            </a:endParaRPr>
          </a:p>
          <a:p>
            <a:pPr marL="0" algn="l">
              <a:spcBef>
                <a:spcPts val="700"/>
              </a:spcBef>
              <a:defRPr b="1">
                <a:solidFill>
                  <a:srgbClr val="CC4125"/>
                </a:solidFill>
              </a:defRPr>
            </a:pPr>
            <a:r>
              <a:t>Julien - Nicolas - Cyrille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Google Shape;185;p27"/>
          <p:cNvSpPr txBox="1"/>
          <p:nvPr>
            <p:ph type="title"/>
          </p:nvPr>
        </p:nvSpPr>
        <p:spPr>
          <a:xfrm>
            <a:off x="162974" y="651024"/>
            <a:ext cx="8596802" cy="875400"/>
          </a:xfrm>
          <a:prstGeom prst="rect">
            <a:avLst/>
          </a:prstGeom>
          <a:solidFill>
            <a:srgbClr val="FFFFFF"/>
          </a:solidFill>
        </p:spPr>
        <p:txBody>
          <a:bodyPr/>
          <a:lstStyle>
            <a:lvl1pPr>
              <a:defRPr b="1" sz="2700"/>
            </a:lvl1pPr>
          </a:lstStyle>
          <a:p>
            <a:pPr/>
            <a:r>
              <a:t>Apprentissage par renforcement</a:t>
            </a:r>
          </a:p>
        </p:txBody>
      </p:sp>
      <p:sp>
        <p:nvSpPr>
          <p:cNvPr id="243" name="Google Shape;186;p27"/>
          <p:cNvSpPr txBox="1"/>
          <p:nvPr>
            <p:ph type="body" idx="4294967295"/>
          </p:nvPr>
        </p:nvSpPr>
        <p:spPr>
          <a:xfrm>
            <a:off x="292550" y="1971924"/>
            <a:ext cx="9248400" cy="4357502"/>
          </a:xfrm>
          <a:prstGeom prst="rect">
            <a:avLst/>
          </a:prstGeom>
        </p:spPr>
        <p:txBody>
          <a:bodyPr>
            <a:normAutofit fontScale="100000" lnSpcReduction="0"/>
          </a:bodyPr>
          <a:lstStyle/>
          <a:p>
            <a:pPr marL="285750" indent="-285750">
              <a:lnSpc>
                <a:spcPct val="150000"/>
              </a:lnSpc>
              <a:spcBef>
                <a:spcPts val="0"/>
              </a:spcBef>
              <a:buSzPts val="2200"/>
              <a:buFont typeface="Arial"/>
              <a:buChar char="•"/>
              <a:defRPr sz="2200"/>
            </a:pPr>
            <a:r>
              <a:t>Problème de contrôle</a:t>
            </a:r>
          </a:p>
          <a:p>
            <a:pPr marL="285750" indent="-285750">
              <a:lnSpc>
                <a:spcPct val="150000"/>
              </a:lnSpc>
              <a:spcBef>
                <a:spcPts val="0"/>
              </a:spcBef>
              <a:buSzPts val="2200"/>
              <a:buChar char="•"/>
              <a:defRPr sz="2200"/>
            </a:pPr>
            <a:r>
              <a:t>Processus de décision markovien (états/actions/récompense)</a:t>
            </a:r>
          </a:p>
          <a:p>
            <a:pPr marL="285750" indent="-285750">
              <a:lnSpc>
                <a:spcPct val="150000"/>
              </a:lnSpc>
              <a:spcBef>
                <a:spcPts val="0"/>
              </a:spcBef>
              <a:buSzPts val="2200"/>
              <a:buChar char="•"/>
              <a:defRPr sz="2200"/>
            </a:pPr>
            <a:r>
              <a:t>Un modèle d’environnement existe mais une solution analytique n’est pas évidente</a:t>
            </a:r>
          </a:p>
        </p:txBody>
      </p:sp>
      <p:pic>
        <p:nvPicPr>
          <p:cNvPr id="244" name="Google Shape;187;p27" descr="Google Shape;187;p27"/>
          <p:cNvPicPr>
            <a:picLocks noChangeAspect="0"/>
          </p:cNvPicPr>
          <p:nvPr/>
        </p:nvPicPr>
        <p:blipFill>
          <a:blip r:embed="rId3">
            <a:extLst/>
          </a:blip>
          <a:stretch>
            <a:fillRect/>
          </a:stretch>
        </p:blipFill>
        <p:spPr>
          <a:xfrm>
            <a:off x="2251499" y="4344349"/>
            <a:ext cx="6432126" cy="203900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Google Shape;192;p28"/>
          <p:cNvSpPr txBox="1"/>
          <p:nvPr>
            <p:ph type="title"/>
          </p:nvPr>
        </p:nvSpPr>
        <p:spPr>
          <a:xfrm>
            <a:off x="391575" y="553775"/>
            <a:ext cx="7201500" cy="822002"/>
          </a:xfrm>
          <a:prstGeom prst="rect">
            <a:avLst/>
          </a:prstGeom>
          <a:solidFill>
            <a:srgbClr val="FFFFFF"/>
          </a:solidFill>
        </p:spPr>
        <p:txBody>
          <a:bodyPr/>
          <a:lstStyle>
            <a:lvl1pPr>
              <a:defRPr b="1"/>
            </a:lvl1pPr>
          </a:lstStyle>
          <a:p>
            <a:pPr/>
            <a:r>
              <a:t>Apprentissage par renforcement</a:t>
            </a:r>
          </a:p>
        </p:txBody>
      </p:sp>
      <p:grpSp>
        <p:nvGrpSpPr>
          <p:cNvPr id="259" name="Google Shape;193;p28"/>
          <p:cNvGrpSpPr/>
          <p:nvPr/>
        </p:nvGrpSpPr>
        <p:grpSpPr>
          <a:xfrm>
            <a:off x="2248047" y="2559082"/>
            <a:ext cx="7695905" cy="2161164"/>
            <a:chOff x="0" y="0"/>
            <a:chExt cx="7695903" cy="2161163"/>
          </a:xfrm>
        </p:grpSpPr>
        <p:pic>
          <p:nvPicPr>
            <p:cNvPr id="249" name="Google Shape;194;p28" descr="Google Shape;194;p28"/>
            <p:cNvPicPr>
              <a:picLocks noChangeAspect="1"/>
            </p:cNvPicPr>
            <p:nvPr/>
          </p:nvPicPr>
          <p:blipFill>
            <a:blip r:embed="rId3">
              <a:extLst/>
            </a:blip>
            <a:stretch>
              <a:fillRect/>
            </a:stretch>
          </p:blipFill>
          <p:spPr>
            <a:xfrm>
              <a:off x="3646889" y="348074"/>
              <a:ext cx="623711" cy="195441"/>
            </a:xfrm>
            <a:prstGeom prst="rect">
              <a:avLst/>
            </a:prstGeom>
            <a:ln w="12700" cap="flat">
              <a:noFill/>
              <a:miter lim="400000"/>
            </a:ln>
            <a:effectLst/>
          </p:spPr>
        </p:pic>
        <p:pic>
          <p:nvPicPr>
            <p:cNvPr id="250" name="Google Shape;195;p28" descr="Google Shape;195;p28"/>
            <p:cNvPicPr>
              <a:picLocks noChangeAspect="1"/>
            </p:cNvPicPr>
            <p:nvPr/>
          </p:nvPicPr>
          <p:blipFill>
            <a:blip r:embed="rId4">
              <a:extLst/>
            </a:blip>
            <a:stretch>
              <a:fillRect/>
            </a:stretch>
          </p:blipFill>
          <p:spPr>
            <a:xfrm>
              <a:off x="5677502" y="347949"/>
              <a:ext cx="579616" cy="195677"/>
            </a:xfrm>
            <a:prstGeom prst="rect">
              <a:avLst/>
            </a:prstGeom>
            <a:ln w="12700" cap="flat">
              <a:noFill/>
              <a:miter lim="400000"/>
            </a:ln>
            <a:effectLst/>
          </p:spPr>
        </p:pic>
        <p:grpSp>
          <p:nvGrpSpPr>
            <p:cNvPr id="257" name="Google Shape;196;p28"/>
            <p:cNvGrpSpPr/>
            <p:nvPr/>
          </p:nvGrpSpPr>
          <p:grpSpPr>
            <a:xfrm>
              <a:off x="0" y="-1"/>
              <a:ext cx="7695905" cy="2161165"/>
              <a:chOff x="0" y="0"/>
              <a:chExt cx="7695903" cy="2161163"/>
            </a:xfrm>
          </p:grpSpPr>
          <p:sp>
            <p:nvSpPr>
              <p:cNvPr id="251" name="Google Shape;197;p28"/>
              <p:cNvSpPr txBox="1"/>
              <p:nvPr/>
            </p:nvSpPr>
            <p:spPr>
              <a:xfrm>
                <a:off x="1488305" y="-1"/>
                <a:ext cx="6207600" cy="891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75" tIns="45675" rIns="45675" bIns="45675" numCol="1" anchor="t">
                <a:spAutoFit/>
              </a:bodyPr>
              <a:lstStyle/>
              <a:p>
                <a:pPr>
                  <a:defRPr sz="1800">
                    <a:solidFill>
                      <a:srgbClr val="2C3C43"/>
                    </a:solidFill>
                    <a:latin typeface="Trebuchet MS"/>
                    <a:ea typeface="Trebuchet MS"/>
                    <a:cs typeface="Trebuchet MS"/>
                    <a:sym typeface="Trebuchet MS"/>
                  </a:defRPr>
                </a:pPr>
                <a:r>
                  <a:t>On cherche un estimateur qui :</a:t>
                </a:r>
              </a:p>
              <a:p>
                <a:pPr marL="285750" indent="-285750">
                  <a:buClr>
                    <a:srgbClr val="2C3C43"/>
                  </a:buClr>
                  <a:buSzPts val="1800"/>
                  <a:buFont typeface="Arial"/>
                  <a:buChar char="•"/>
                  <a:defRPr sz="1800">
                    <a:solidFill>
                      <a:srgbClr val="2C3C43"/>
                    </a:solidFill>
                    <a:latin typeface="Trebuchet MS"/>
                    <a:ea typeface="Trebuchet MS"/>
                    <a:cs typeface="Trebuchet MS"/>
                    <a:sym typeface="Trebuchet MS"/>
                  </a:defRPr>
                </a:pPr>
                <a:r>
                  <a:t>Associe à un </a:t>
                </a:r>
                <a:r>
                  <a:rPr b="1"/>
                  <a:t>état</a:t>
                </a:r>
                <a:r>
                  <a:t>           , une </a:t>
                </a:r>
                <a:r>
                  <a:rPr b="1"/>
                  <a:t>action</a:t>
                </a:r>
                <a:endParaRPr b="1">
                  <a:latin typeface="+mj-lt"/>
                  <a:ea typeface="+mj-ea"/>
                  <a:cs typeface="+mj-cs"/>
                  <a:sym typeface="Arial"/>
                </a:endParaRPr>
              </a:p>
              <a:p>
                <a:pPr marL="285750" indent="-285750">
                  <a:buClr>
                    <a:srgbClr val="2C3C43"/>
                  </a:buClr>
                  <a:buSzPts val="1800"/>
                  <a:buFont typeface="Arial"/>
                  <a:buChar char="•"/>
                  <a:defRPr sz="1800">
                    <a:solidFill>
                      <a:srgbClr val="2C3C43"/>
                    </a:solidFill>
                    <a:latin typeface="Trebuchet MS"/>
                    <a:ea typeface="Trebuchet MS"/>
                    <a:cs typeface="Trebuchet MS"/>
                    <a:sym typeface="Trebuchet MS"/>
                  </a:defRPr>
                </a:pPr>
                <a:r>
                  <a:t>De manière à maximiser une </a:t>
                </a:r>
                <a:r>
                  <a:rPr b="1"/>
                  <a:t>récompense</a:t>
                </a:r>
              </a:p>
            </p:txBody>
          </p:sp>
          <p:sp>
            <p:nvSpPr>
              <p:cNvPr id="252" name="Google Shape;198;p28"/>
              <p:cNvSpPr txBox="1"/>
              <p:nvPr/>
            </p:nvSpPr>
            <p:spPr>
              <a:xfrm>
                <a:off x="0" y="14740"/>
                <a:ext cx="939600" cy="3580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75" tIns="45675" rIns="45675" bIns="45675" numCol="1" anchor="t">
                <a:spAutoFit/>
              </a:bodyPr>
              <a:lstStyle/>
              <a:p>
                <a:pPr>
                  <a:defRPr b="1" sz="1800" u="sng">
                    <a:latin typeface="Trebuchet MS"/>
                    <a:ea typeface="Trebuchet MS"/>
                    <a:cs typeface="Trebuchet MS"/>
                    <a:sym typeface="Trebuchet MS"/>
                  </a:defRPr>
                </a:pPr>
                <a:r>
                  <a:t>Idée</a:t>
                </a:r>
                <a:r>
                  <a:rPr u="none"/>
                  <a:t> :</a:t>
                </a:r>
              </a:p>
            </p:txBody>
          </p:sp>
          <p:grpSp>
            <p:nvGrpSpPr>
              <p:cNvPr id="256" name="Google Shape;199;p28"/>
              <p:cNvGrpSpPr/>
              <p:nvPr/>
            </p:nvGrpSpPr>
            <p:grpSpPr>
              <a:xfrm>
                <a:off x="1152390" y="1087786"/>
                <a:ext cx="5654515" cy="1073378"/>
                <a:chOff x="0" y="0"/>
                <a:chExt cx="5654513" cy="1073377"/>
              </a:xfrm>
            </p:grpSpPr>
            <p:pic>
              <p:nvPicPr>
                <p:cNvPr id="253" name="Google Shape;200;p28" descr="Google Shape;200;p28"/>
                <p:cNvPicPr>
                  <a:picLocks noChangeAspect="1"/>
                </p:cNvPicPr>
                <p:nvPr/>
              </p:nvPicPr>
              <p:blipFill>
                <a:blip r:embed="rId5">
                  <a:extLst/>
                </a:blip>
                <a:stretch>
                  <a:fillRect/>
                </a:stretch>
              </p:blipFill>
              <p:spPr>
                <a:xfrm>
                  <a:off x="-1" y="0"/>
                  <a:ext cx="3118202" cy="1073378"/>
                </a:xfrm>
                <a:prstGeom prst="rect">
                  <a:avLst/>
                </a:prstGeom>
                <a:ln w="12700" cap="flat">
                  <a:noFill/>
                  <a:miter lim="400000"/>
                </a:ln>
                <a:effectLst/>
              </p:spPr>
            </p:pic>
            <p:sp>
              <p:nvSpPr>
                <p:cNvPr id="254" name="Google Shape;201;p28"/>
                <p:cNvSpPr txBox="1"/>
                <p:nvPr/>
              </p:nvSpPr>
              <p:spPr>
                <a:xfrm>
                  <a:off x="3513237" y="264371"/>
                  <a:ext cx="783901" cy="449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t">
                  <a:spAutoFit/>
                </a:bodyPr>
                <a:lstStyle>
                  <a:lvl1pPr>
                    <a:defRPr sz="1800">
                      <a:latin typeface="Trebuchet MS"/>
                      <a:ea typeface="Trebuchet MS"/>
                      <a:cs typeface="Trebuchet MS"/>
                      <a:sym typeface="Trebuchet MS"/>
                    </a:defRPr>
                  </a:lvl1pPr>
                </a:lstStyle>
                <a:p>
                  <a:pPr/>
                  <a:r>
                    <a:t>avec</a:t>
                  </a:r>
                </a:p>
              </p:txBody>
            </p:sp>
            <p:pic>
              <p:nvPicPr>
                <p:cNvPr id="255" name="Google Shape;202;p28" descr="Google Shape;202;p28"/>
                <p:cNvPicPr>
                  <a:picLocks noChangeAspect="1"/>
                </p:cNvPicPr>
                <p:nvPr/>
              </p:nvPicPr>
              <p:blipFill>
                <a:blip r:embed="rId6">
                  <a:extLst/>
                </a:blip>
                <a:stretch>
                  <a:fillRect/>
                </a:stretch>
              </p:blipFill>
              <p:spPr>
                <a:xfrm>
                  <a:off x="4297125" y="173246"/>
                  <a:ext cx="1357389" cy="639753"/>
                </a:xfrm>
                <a:prstGeom prst="rect">
                  <a:avLst/>
                </a:prstGeom>
                <a:ln w="12700" cap="flat">
                  <a:noFill/>
                  <a:miter lim="400000"/>
                </a:ln>
                <a:effectLst/>
              </p:spPr>
            </p:pic>
          </p:grpSp>
        </p:grpSp>
        <p:pic>
          <p:nvPicPr>
            <p:cNvPr id="258" name="Google Shape;203;p28" descr="Google Shape;203;p28"/>
            <p:cNvPicPr>
              <a:picLocks noChangeAspect="1"/>
            </p:cNvPicPr>
            <p:nvPr/>
          </p:nvPicPr>
          <p:blipFill>
            <a:blip r:embed="rId7">
              <a:extLst/>
            </a:blip>
            <a:stretch>
              <a:fillRect/>
            </a:stretch>
          </p:blipFill>
          <p:spPr>
            <a:xfrm>
              <a:off x="6180930" y="620547"/>
              <a:ext cx="214021" cy="21390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Google Shape;208;p29"/>
          <p:cNvSpPr txBox="1"/>
          <p:nvPr>
            <p:ph type="title"/>
          </p:nvPr>
        </p:nvSpPr>
        <p:spPr>
          <a:xfrm>
            <a:off x="220126" y="580950"/>
            <a:ext cx="5414768" cy="1014001"/>
          </a:xfrm>
          <a:prstGeom prst="rect">
            <a:avLst/>
          </a:prstGeom>
        </p:spPr>
        <p:txBody>
          <a:bodyPr/>
          <a:lstStyle>
            <a:lvl1pPr>
              <a:defRPr b="1"/>
            </a:lvl1pPr>
          </a:lstStyle>
          <a:p>
            <a:pPr/>
            <a:r>
              <a:t>Deep Q-Network</a:t>
            </a:r>
          </a:p>
        </p:txBody>
      </p:sp>
      <p:pic>
        <p:nvPicPr>
          <p:cNvPr id="264" name="Google Shape;209;p29" descr="Google Shape;209;p29"/>
          <p:cNvPicPr>
            <a:picLocks noChangeAspect="1"/>
          </p:cNvPicPr>
          <p:nvPr/>
        </p:nvPicPr>
        <p:blipFill>
          <a:blip r:embed="rId3">
            <a:extLst/>
          </a:blip>
          <a:stretch>
            <a:fillRect/>
          </a:stretch>
        </p:blipFill>
        <p:spPr>
          <a:xfrm>
            <a:off x="922325" y="4592454"/>
            <a:ext cx="4438652" cy="2076452"/>
          </a:xfrm>
          <a:prstGeom prst="rect">
            <a:avLst/>
          </a:prstGeom>
          <a:ln w="12700">
            <a:miter lim="400000"/>
          </a:ln>
        </p:spPr>
      </p:pic>
      <p:sp>
        <p:nvSpPr>
          <p:cNvPr id="265" name="Google Shape;210;p29"/>
          <p:cNvSpPr txBox="1"/>
          <p:nvPr/>
        </p:nvSpPr>
        <p:spPr>
          <a:xfrm>
            <a:off x="6608226" y="580950"/>
            <a:ext cx="5414770" cy="624751"/>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spAutoFit/>
          </a:bodyPr>
          <a:lstStyle>
            <a:lvl1pPr>
              <a:defRPr b="1" sz="3600">
                <a:solidFill>
                  <a:srgbClr val="1155CC"/>
                </a:solidFill>
                <a:latin typeface="Trebuchet MS"/>
                <a:ea typeface="Trebuchet MS"/>
                <a:cs typeface="Trebuchet MS"/>
                <a:sym typeface="Trebuchet MS"/>
              </a:defRPr>
            </a:lvl1pPr>
          </a:lstStyle>
          <a:p>
            <a:pPr/>
            <a:r>
              <a:t>PPO</a:t>
            </a:r>
          </a:p>
        </p:txBody>
      </p:sp>
      <p:grpSp>
        <p:nvGrpSpPr>
          <p:cNvPr id="270" name="Google Shape;211;p29"/>
          <p:cNvGrpSpPr/>
          <p:nvPr/>
        </p:nvGrpSpPr>
        <p:grpSpPr>
          <a:xfrm>
            <a:off x="321021" y="1519698"/>
            <a:ext cx="5039951" cy="2541778"/>
            <a:chOff x="0" y="0"/>
            <a:chExt cx="5039950" cy="2541778"/>
          </a:xfrm>
        </p:grpSpPr>
        <p:grpSp>
          <p:nvGrpSpPr>
            <p:cNvPr id="268" name="Google Shape;212;p29"/>
            <p:cNvGrpSpPr/>
            <p:nvPr/>
          </p:nvGrpSpPr>
          <p:grpSpPr>
            <a:xfrm>
              <a:off x="0" y="-1"/>
              <a:ext cx="5039951" cy="1798664"/>
              <a:chOff x="0" y="0"/>
              <a:chExt cx="5039950" cy="1798662"/>
            </a:xfrm>
          </p:grpSpPr>
          <p:pic>
            <p:nvPicPr>
              <p:cNvPr id="266" name="Google Shape;213;p29" descr="Google Shape;213;p29"/>
              <p:cNvPicPr>
                <a:picLocks noChangeAspect="1"/>
              </p:cNvPicPr>
              <p:nvPr/>
            </p:nvPicPr>
            <p:blipFill>
              <a:blip r:embed="rId4">
                <a:extLst/>
              </a:blip>
              <a:stretch>
                <a:fillRect/>
              </a:stretch>
            </p:blipFill>
            <p:spPr>
              <a:xfrm>
                <a:off x="0" y="0"/>
                <a:ext cx="5039951" cy="923352"/>
              </a:xfrm>
              <a:prstGeom prst="rect">
                <a:avLst/>
              </a:prstGeom>
              <a:ln w="12700" cap="flat">
                <a:noFill/>
                <a:miter lim="400000"/>
              </a:ln>
              <a:effectLst/>
            </p:spPr>
          </p:pic>
          <p:sp>
            <p:nvSpPr>
              <p:cNvPr id="267" name="Google Shape;214;p29"/>
              <p:cNvSpPr txBox="1"/>
              <p:nvPr/>
            </p:nvSpPr>
            <p:spPr>
              <a:xfrm>
                <a:off x="14" y="1349162"/>
                <a:ext cx="783901" cy="449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t">
                <a:spAutoFit/>
              </a:bodyPr>
              <a:lstStyle>
                <a:lvl1pPr>
                  <a:defRPr sz="1800">
                    <a:latin typeface="Trebuchet MS"/>
                    <a:ea typeface="Trebuchet MS"/>
                    <a:cs typeface="Trebuchet MS"/>
                    <a:sym typeface="Trebuchet MS"/>
                  </a:defRPr>
                </a:lvl1pPr>
              </a:lstStyle>
              <a:p>
                <a:pPr/>
                <a:r>
                  <a:t>avec</a:t>
                </a:r>
              </a:p>
            </p:txBody>
          </p:sp>
        </p:grpSp>
        <p:pic>
          <p:nvPicPr>
            <p:cNvPr id="269" name="Google Shape;215;p29" descr="Google Shape;215;p29"/>
            <p:cNvPicPr>
              <a:picLocks noChangeAspect="1"/>
            </p:cNvPicPr>
            <p:nvPr/>
          </p:nvPicPr>
          <p:blipFill>
            <a:blip r:embed="rId5">
              <a:extLst/>
            </a:blip>
            <a:stretch>
              <a:fillRect/>
            </a:stretch>
          </p:blipFill>
          <p:spPr>
            <a:xfrm>
              <a:off x="928962" y="1198827"/>
              <a:ext cx="3697590" cy="1342951"/>
            </a:xfrm>
            <a:prstGeom prst="rect">
              <a:avLst/>
            </a:prstGeom>
            <a:ln w="12700" cap="flat">
              <a:noFill/>
              <a:miter lim="400000"/>
            </a:ln>
            <a:effectLst/>
          </p:spPr>
        </p:pic>
      </p:grpSp>
      <p:sp>
        <p:nvSpPr>
          <p:cNvPr id="271" name="Google Shape;216;p29"/>
          <p:cNvSpPr txBox="1"/>
          <p:nvPr/>
        </p:nvSpPr>
        <p:spPr>
          <a:xfrm>
            <a:off x="6608225" y="1519699"/>
            <a:ext cx="4080601" cy="449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800">
                <a:latin typeface="Trebuchet MS"/>
                <a:ea typeface="Trebuchet MS"/>
                <a:cs typeface="Trebuchet MS"/>
                <a:sym typeface="Trebuchet MS"/>
              </a:defRPr>
            </a:lvl1pPr>
          </a:lstStyle>
          <a:p>
            <a:pPr/>
            <a:r>
              <a:t>montée de gradient sur la politique : </a:t>
            </a:r>
          </a:p>
        </p:txBody>
      </p:sp>
      <p:pic>
        <p:nvPicPr>
          <p:cNvPr id="272" name="Google Shape;217;p29" descr="Google Shape;217;p29"/>
          <p:cNvPicPr>
            <a:picLocks noChangeAspect="1"/>
          </p:cNvPicPr>
          <p:nvPr/>
        </p:nvPicPr>
        <p:blipFill>
          <a:blip r:embed="rId6">
            <a:extLst/>
          </a:blip>
          <a:stretch>
            <a:fillRect/>
          </a:stretch>
        </p:blipFill>
        <p:spPr>
          <a:xfrm>
            <a:off x="6608219" y="2324118"/>
            <a:ext cx="4438651" cy="613804"/>
          </a:xfrm>
          <a:prstGeom prst="rect">
            <a:avLst/>
          </a:prstGeom>
          <a:ln w="12700">
            <a:miter lim="400000"/>
          </a:ln>
        </p:spPr>
      </p:pic>
      <p:pic>
        <p:nvPicPr>
          <p:cNvPr id="273" name="Google Shape;218;p29" descr="Google Shape;218;p29"/>
          <p:cNvPicPr>
            <a:picLocks noChangeAspect="1"/>
          </p:cNvPicPr>
          <p:nvPr/>
        </p:nvPicPr>
        <p:blipFill>
          <a:blip r:embed="rId7">
            <a:extLst/>
          </a:blip>
          <a:stretch>
            <a:fillRect/>
          </a:stretch>
        </p:blipFill>
        <p:spPr>
          <a:xfrm>
            <a:off x="6049731" y="3481225"/>
            <a:ext cx="6055243" cy="207645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Google Shape;223;p30"/>
          <p:cNvSpPr txBox="1"/>
          <p:nvPr>
            <p:ph type="title"/>
          </p:nvPr>
        </p:nvSpPr>
        <p:spPr>
          <a:xfrm>
            <a:off x="220126" y="580950"/>
            <a:ext cx="7823700" cy="1014001"/>
          </a:xfrm>
          <a:prstGeom prst="rect">
            <a:avLst/>
          </a:prstGeom>
        </p:spPr>
        <p:txBody>
          <a:bodyPr/>
          <a:lstStyle>
            <a:lvl1pPr>
              <a:defRPr b="1"/>
            </a:lvl1pPr>
          </a:lstStyle>
          <a:p>
            <a:pPr/>
            <a:r>
              <a:t>Environnements de simulation</a:t>
            </a:r>
          </a:p>
        </p:txBody>
      </p:sp>
      <p:sp>
        <p:nvSpPr>
          <p:cNvPr id="278" name="Google Shape;224;p30"/>
          <p:cNvSpPr txBox="1"/>
          <p:nvPr/>
        </p:nvSpPr>
        <p:spPr>
          <a:xfrm>
            <a:off x="1861847" y="3991574"/>
            <a:ext cx="2457301" cy="292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000">
                <a:solidFill>
                  <a:srgbClr val="1155CC"/>
                </a:solidFill>
                <a:latin typeface="Trebuchet MS"/>
                <a:ea typeface="Trebuchet MS"/>
                <a:cs typeface="Trebuchet MS"/>
                <a:sym typeface="Trebuchet MS"/>
              </a:defRPr>
            </a:lvl1pPr>
          </a:lstStyle>
          <a:p>
            <a:pPr/>
            <a:r>
              <a:t>Environnement 1</a:t>
            </a:r>
          </a:p>
        </p:txBody>
      </p:sp>
      <p:sp>
        <p:nvSpPr>
          <p:cNvPr id="279" name="Google Shape;225;p30"/>
          <p:cNvSpPr txBox="1"/>
          <p:nvPr/>
        </p:nvSpPr>
        <p:spPr>
          <a:xfrm>
            <a:off x="8781773" y="4042300"/>
            <a:ext cx="2371501" cy="292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000">
                <a:solidFill>
                  <a:srgbClr val="1155CC"/>
                </a:solidFill>
                <a:latin typeface="Trebuchet MS"/>
                <a:ea typeface="Trebuchet MS"/>
                <a:cs typeface="Trebuchet MS"/>
                <a:sym typeface="Trebuchet MS"/>
              </a:defRPr>
            </a:lvl1pPr>
          </a:lstStyle>
          <a:p>
            <a:pPr/>
            <a:r>
              <a:t>Environnement 2</a:t>
            </a:r>
          </a:p>
        </p:txBody>
      </p:sp>
      <p:sp>
        <p:nvSpPr>
          <p:cNvPr id="280" name="Google Shape;226;p30"/>
          <p:cNvSpPr/>
          <p:nvPr/>
        </p:nvSpPr>
        <p:spPr>
          <a:xfrm>
            <a:off x="6129349" y="1757375"/>
            <a:ext cx="28501" cy="3471901"/>
          </a:xfrm>
          <a:prstGeom prst="line">
            <a:avLst/>
          </a:prstGeom>
          <a:ln>
            <a:solidFill>
              <a:srgbClr val="A7A7A7"/>
            </a:solidFill>
          </a:ln>
        </p:spPr>
        <p:txBody>
          <a:bodyPr lIns="0" tIns="0" rIns="0" bIns="0"/>
          <a:lstStyle/>
          <a:p>
            <a:pPr/>
          </a:p>
        </p:txBody>
      </p:sp>
      <p:pic>
        <p:nvPicPr>
          <p:cNvPr id="281" name="Google Shape;227;p30" descr="Google Shape;227;p30"/>
          <p:cNvPicPr>
            <a:picLocks noChangeAspect="1"/>
          </p:cNvPicPr>
          <p:nvPr/>
        </p:nvPicPr>
        <p:blipFill>
          <a:blip r:embed="rId2">
            <a:extLst/>
          </a:blip>
          <a:stretch>
            <a:fillRect/>
          </a:stretch>
        </p:blipFill>
        <p:spPr>
          <a:xfrm>
            <a:off x="7381863" y="1757376"/>
            <a:ext cx="4733926" cy="1466851"/>
          </a:xfrm>
          <a:prstGeom prst="rect">
            <a:avLst/>
          </a:prstGeom>
          <a:ln w="12700">
            <a:miter lim="400000"/>
          </a:ln>
        </p:spPr>
      </p:pic>
      <p:pic>
        <p:nvPicPr>
          <p:cNvPr id="282" name="Google Shape;228;p30" descr="Google Shape;228;p30"/>
          <p:cNvPicPr>
            <a:picLocks noChangeAspect="1"/>
          </p:cNvPicPr>
          <p:nvPr/>
        </p:nvPicPr>
        <p:blipFill>
          <a:blip r:embed="rId3">
            <a:extLst/>
          </a:blip>
          <a:stretch>
            <a:fillRect/>
          </a:stretch>
        </p:blipFill>
        <p:spPr>
          <a:xfrm>
            <a:off x="304775" y="1781187"/>
            <a:ext cx="5048251" cy="1419226"/>
          </a:xfrm>
          <a:prstGeom prst="rect">
            <a:avLst/>
          </a:prstGeom>
          <a:ln w="12700">
            <a:miter lim="400000"/>
          </a:ln>
        </p:spPr>
      </p:pic>
      <p:pic>
        <p:nvPicPr>
          <p:cNvPr id="283" name="Google Shape;229;p30" descr="Google Shape;229;p30"/>
          <p:cNvPicPr>
            <a:picLocks noChangeAspect="1"/>
          </p:cNvPicPr>
          <p:nvPr/>
        </p:nvPicPr>
        <p:blipFill>
          <a:blip r:embed="rId4">
            <a:extLst/>
          </a:blip>
          <a:stretch>
            <a:fillRect/>
          </a:stretch>
        </p:blipFill>
        <p:spPr>
          <a:xfrm>
            <a:off x="4727988" y="5557849"/>
            <a:ext cx="2831226" cy="85252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Google Shape;234;p31"/>
          <p:cNvSpPr txBox="1"/>
          <p:nvPr>
            <p:ph type="title"/>
          </p:nvPr>
        </p:nvSpPr>
        <p:spPr>
          <a:xfrm>
            <a:off x="304674" y="107849"/>
            <a:ext cx="11352002" cy="1230301"/>
          </a:xfrm>
          <a:prstGeom prst="rect">
            <a:avLst/>
          </a:prstGeom>
        </p:spPr>
        <p:txBody>
          <a:bodyPr anchor="ctr"/>
          <a:lstStyle>
            <a:lvl1pPr>
              <a:defRPr b="1"/>
            </a:lvl1pPr>
          </a:lstStyle>
          <a:p>
            <a:pPr/>
            <a:r>
              <a:t>La récompense retenue pour Issy-les-Moulineaux</a:t>
            </a:r>
          </a:p>
        </p:txBody>
      </p:sp>
      <p:grpSp>
        <p:nvGrpSpPr>
          <p:cNvPr id="289" name="Google Shape;235;p31"/>
          <p:cNvGrpSpPr/>
          <p:nvPr/>
        </p:nvGrpSpPr>
        <p:grpSpPr>
          <a:xfrm>
            <a:off x="1635637" y="2302094"/>
            <a:ext cx="8422835" cy="1230177"/>
            <a:chOff x="0" y="0"/>
            <a:chExt cx="8422833" cy="1230176"/>
          </a:xfrm>
        </p:grpSpPr>
        <p:pic>
          <p:nvPicPr>
            <p:cNvPr id="286" name="Google Shape;236;p31" descr="Google Shape;236;p31"/>
            <p:cNvPicPr>
              <a:picLocks noChangeAspect="1"/>
            </p:cNvPicPr>
            <p:nvPr/>
          </p:nvPicPr>
          <p:blipFill>
            <a:blip r:embed="rId3">
              <a:extLst/>
            </a:blip>
            <a:srcRect l="0" t="0" r="48801" b="53440"/>
            <a:stretch>
              <a:fillRect/>
            </a:stretch>
          </p:blipFill>
          <p:spPr>
            <a:xfrm>
              <a:off x="0" y="31560"/>
              <a:ext cx="4303572" cy="594878"/>
            </a:xfrm>
            <a:prstGeom prst="rect">
              <a:avLst/>
            </a:prstGeom>
            <a:ln w="12700" cap="flat">
              <a:noFill/>
              <a:miter lim="400000"/>
            </a:ln>
            <a:effectLst/>
          </p:spPr>
        </p:pic>
        <p:pic>
          <p:nvPicPr>
            <p:cNvPr id="287" name="Google Shape;237;p31" descr="Google Shape;237;p31"/>
            <p:cNvPicPr>
              <a:picLocks noChangeAspect="1"/>
            </p:cNvPicPr>
            <p:nvPr/>
          </p:nvPicPr>
          <p:blipFill>
            <a:blip r:embed="rId3">
              <a:extLst/>
            </a:blip>
            <a:srcRect l="51316" t="47109" r="0" b="0"/>
            <a:stretch>
              <a:fillRect/>
            </a:stretch>
          </p:blipFill>
          <p:spPr>
            <a:xfrm>
              <a:off x="4330657" y="0"/>
              <a:ext cx="4092177" cy="675750"/>
            </a:xfrm>
            <a:prstGeom prst="rect">
              <a:avLst/>
            </a:prstGeom>
            <a:ln w="12700" cap="flat">
              <a:noFill/>
              <a:miter lim="400000"/>
            </a:ln>
            <a:effectLst/>
          </p:spPr>
        </p:pic>
        <p:pic>
          <p:nvPicPr>
            <p:cNvPr id="288" name="Google Shape;238;p31" descr="Google Shape;238;p31"/>
            <p:cNvPicPr>
              <a:picLocks noChangeAspect="1"/>
            </p:cNvPicPr>
            <p:nvPr/>
          </p:nvPicPr>
          <p:blipFill>
            <a:blip r:embed="rId3">
              <a:extLst/>
            </a:blip>
            <a:srcRect l="0" t="47110" r="48336" b="6325"/>
            <a:stretch>
              <a:fillRect/>
            </a:stretch>
          </p:blipFill>
          <p:spPr>
            <a:xfrm>
              <a:off x="2053578" y="635298"/>
              <a:ext cx="4342763" cy="594879"/>
            </a:xfrm>
            <a:prstGeom prst="rect">
              <a:avLst/>
            </a:prstGeom>
            <a:ln w="12700" cap="flat">
              <a:noFill/>
              <a:miter lim="400000"/>
            </a:ln>
            <a:effectLst/>
          </p:spPr>
        </p:pic>
      </p:grpSp>
      <p:pic>
        <p:nvPicPr>
          <p:cNvPr id="290" name="Google Shape;239;p31" descr="Google Shape;239;p31"/>
          <p:cNvPicPr>
            <a:picLocks noChangeAspect="1"/>
          </p:cNvPicPr>
          <p:nvPr/>
        </p:nvPicPr>
        <p:blipFill>
          <a:blip r:embed="rId4">
            <a:extLst/>
          </a:blip>
          <a:stretch>
            <a:fillRect/>
          </a:stretch>
        </p:blipFill>
        <p:spPr>
          <a:xfrm>
            <a:off x="2940150" y="1109547"/>
            <a:ext cx="5561527" cy="1098726"/>
          </a:xfrm>
          <a:prstGeom prst="rect">
            <a:avLst/>
          </a:prstGeom>
          <a:ln w="12700">
            <a:miter lim="400000"/>
          </a:ln>
        </p:spPr>
      </p:pic>
      <p:sp>
        <p:nvSpPr>
          <p:cNvPr id="291" name="Google Shape;240;p31"/>
          <p:cNvSpPr txBox="1"/>
          <p:nvPr/>
        </p:nvSpPr>
        <p:spPr>
          <a:xfrm>
            <a:off x="304674" y="3532275"/>
            <a:ext cx="11352002" cy="1230301"/>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nchor="ctr">
            <a:normAutofit fontScale="100000" lnSpcReduction="0"/>
          </a:bodyPr>
          <a:lstStyle>
            <a:lvl1pPr>
              <a:defRPr b="1" sz="3600">
                <a:solidFill>
                  <a:srgbClr val="1155CC"/>
                </a:solidFill>
                <a:latin typeface="Trebuchet MS"/>
                <a:ea typeface="Trebuchet MS"/>
                <a:cs typeface="Trebuchet MS"/>
                <a:sym typeface="Trebuchet MS"/>
              </a:defRPr>
            </a:lvl1pPr>
          </a:lstStyle>
          <a:p>
            <a:pPr/>
            <a:r>
              <a:t>La récompense retenue pour le carrefour</a:t>
            </a:r>
          </a:p>
        </p:txBody>
      </p:sp>
      <p:pic>
        <p:nvPicPr>
          <p:cNvPr id="292" name="Google Shape;241;p31" descr="Google Shape;241;p31"/>
          <p:cNvPicPr>
            <a:picLocks noChangeAspect="1"/>
          </p:cNvPicPr>
          <p:nvPr/>
        </p:nvPicPr>
        <p:blipFill>
          <a:blip r:embed="rId5">
            <a:extLst/>
          </a:blip>
          <a:stretch>
            <a:fillRect/>
          </a:stretch>
        </p:blipFill>
        <p:spPr>
          <a:xfrm>
            <a:off x="6319399" y="5114988"/>
            <a:ext cx="3971926" cy="904876"/>
          </a:xfrm>
          <a:prstGeom prst="rect">
            <a:avLst/>
          </a:prstGeom>
          <a:ln w="12700">
            <a:miter lim="400000"/>
          </a:ln>
        </p:spPr>
      </p:pic>
      <p:pic>
        <p:nvPicPr>
          <p:cNvPr id="293" name="Google Shape;242;p31" descr="Google Shape;242;p31"/>
          <p:cNvPicPr>
            <a:picLocks noChangeAspect="1"/>
          </p:cNvPicPr>
          <p:nvPr/>
        </p:nvPicPr>
        <p:blipFill>
          <a:blip r:embed="rId6">
            <a:extLst/>
          </a:blip>
          <a:stretch>
            <a:fillRect/>
          </a:stretch>
        </p:blipFill>
        <p:spPr>
          <a:xfrm>
            <a:off x="2046850" y="5114974"/>
            <a:ext cx="2057401" cy="676276"/>
          </a:xfrm>
          <a:prstGeom prst="rect">
            <a:avLst/>
          </a:prstGeom>
          <a:ln w="12700">
            <a:miter lim="400000"/>
          </a:ln>
        </p:spPr>
      </p:pic>
      <p:sp>
        <p:nvSpPr>
          <p:cNvPr id="294" name="Google Shape;243;p31"/>
          <p:cNvSpPr txBox="1"/>
          <p:nvPr/>
        </p:nvSpPr>
        <p:spPr>
          <a:xfrm>
            <a:off x="4754024" y="5297713"/>
            <a:ext cx="915601" cy="563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600">
                <a:latin typeface="Trebuchet MS"/>
                <a:ea typeface="Trebuchet MS"/>
                <a:cs typeface="Trebuchet MS"/>
                <a:sym typeface="Trebuchet MS"/>
              </a:defRPr>
            </a:lvl1pPr>
          </a:lstStyle>
          <a:p>
            <a:pPr/>
            <a:r>
              <a:t>avec</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8" name="Google Shape;248;p32"/>
          <p:cNvGrpSpPr/>
          <p:nvPr/>
        </p:nvGrpSpPr>
        <p:grpSpPr>
          <a:xfrm>
            <a:off x="-106" y="-8469"/>
            <a:ext cx="12192240" cy="6866584"/>
            <a:chOff x="0" y="0"/>
            <a:chExt cx="12192238" cy="6866582"/>
          </a:xfrm>
        </p:grpSpPr>
        <p:sp>
          <p:nvSpPr>
            <p:cNvPr id="298" name="Google Shape;249;p32"/>
            <p:cNvSpPr/>
            <p:nvPr/>
          </p:nvSpPr>
          <p:spPr>
            <a:xfrm>
              <a:off x="9371116" y="8465"/>
              <a:ext cx="1219202" cy="6858007"/>
            </a:xfrm>
            <a:prstGeom prst="line">
              <a:avLst/>
            </a:prstGeom>
            <a:noFill/>
            <a:ln w="9525" cap="flat">
              <a:solidFill>
                <a:srgbClr val="BFBFBF"/>
              </a:solidFill>
              <a:prstDash val="solid"/>
              <a:round/>
            </a:ln>
            <a:effectLst/>
          </p:spPr>
          <p:txBody>
            <a:bodyPr wrap="square" lIns="0" tIns="0" rIns="0" bIns="0" numCol="1" anchor="t">
              <a:noAutofit/>
            </a:bodyPr>
            <a:lstStyle/>
            <a:p>
              <a:pPr/>
            </a:p>
          </p:txBody>
        </p:sp>
        <p:sp>
          <p:nvSpPr>
            <p:cNvPr id="299" name="Google Shape;250;p32"/>
            <p:cNvSpPr/>
            <p:nvPr/>
          </p:nvSpPr>
          <p:spPr>
            <a:xfrm flipH="1">
              <a:off x="7425228" y="3689881"/>
              <a:ext cx="4763703" cy="3176702"/>
            </a:xfrm>
            <a:prstGeom prst="line">
              <a:avLst/>
            </a:prstGeom>
            <a:noFill/>
            <a:ln w="9525" cap="flat">
              <a:solidFill>
                <a:srgbClr val="D8D8D8"/>
              </a:solidFill>
              <a:prstDash val="solid"/>
              <a:round/>
            </a:ln>
            <a:effectLst/>
          </p:spPr>
          <p:txBody>
            <a:bodyPr wrap="square" lIns="0" tIns="0" rIns="0" bIns="0" numCol="1" anchor="t">
              <a:noAutofit/>
            </a:bodyPr>
            <a:lstStyle/>
            <a:p>
              <a:pPr/>
            </a:p>
          </p:txBody>
        </p:sp>
        <p:sp>
          <p:nvSpPr>
            <p:cNvPr id="300" name="Google Shape;251;p32"/>
            <p:cNvSpPr/>
            <p:nvPr/>
          </p:nvSpPr>
          <p:spPr>
            <a:xfrm>
              <a:off x="9181579" y="-1"/>
              <a:ext cx="3007352"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chemeClr val="accent1">
                <a:alpha val="29411"/>
              </a:schemeClr>
            </a:solidFill>
            <a:ln w="12700" cap="flat">
              <a:noFill/>
              <a:miter lim="400000"/>
            </a:ln>
            <a:effectLst/>
          </p:spPr>
          <p:txBody>
            <a:bodyPr wrap="square" lIns="0" tIns="0" rIns="0" bIns="0" numCol="1" anchor="t">
              <a:noAutofit/>
            </a:bodyPr>
            <a:lstStyle/>
            <a:p>
              <a:pPr/>
            </a:p>
          </p:txBody>
        </p:sp>
        <p:sp>
          <p:nvSpPr>
            <p:cNvPr id="301" name="Google Shape;252;p32"/>
            <p:cNvSpPr/>
            <p:nvPr/>
          </p:nvSpPr>
          <p:spPr>
            <a:xfrm>
              <a:off x="9603547" y="-1"/>
              <a:ext cx="2586180"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0" tIns="0" rIns="0" bIns="0" numCol="1" anchor="t">
              <a:noAutofit/>
            </a:bodyPr>
            <a:lstStyle/>
            <a:p>
              <a:pPr/>
            </a:p>
          </p:txBody>
        </p:sp>
        <p:sp>
          <p:nvSpPr>
            <p:cNvPr id="302" name="Google Shape;253;p32"/>
            <p:cNvSpPr/>
            <p:nvPr/>
          </p:nvSpPr>
          <p:spPr>
            <a:xfrm>
              <a:off x="8932436" y="3056468"/>
              <a:ext cx="3259803" cy="3810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2">
                <a:alpha val="71372"/>
              </a:schemeClr>
            </a:solidFill>
            <a:ln w="12700" cap="flat">
              <a:noFill/>
              <a:miter lim="400000"/>
            </a:ln>
            <a:effectLst/>
          </p:spPr>
          <p:txBody>
            <a:bodyPr wrap="square" lIns="0" tIns="0" rIns="0" bIns="0" numCol="1" anchor="ctr">
              <a:noAutofit/>
            </a:bodyPr>
            <a:lstStyle/>
            <a:p>
              <a:pPr/>
            </a:p>
          </p:txBody>
        </p:sp>
        <p:sp>
          <p:nvSpPr>
            <p:cNvPr id="303" name="Google Shape;254;p32"/>
            <p:cNvSpPr/>
            <p:nvPr/>
          </p:nvSpPr>
          <p:spPr>
            <a:xfrm>
              <a:off x="9334603" y="-1"/>
              <a:ext cx="2850871"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8">
                <a:alpha val="69411"/>
              </a:srgbClr>
            </a:solidFill>
            <a:ln w="12700" cap="flat">
              <a:noFill/>
              <a:miter lim="400000"/>
            </a:ln>
            <a:effectLst/>
          </p:spPr>
          <p:txBody>
            <a:bodyPr wrap="square" lIns="0" tIns="0" rIns="0" bIns="0" numCol="1" anchor="t">
              <a:noAutofit/>
            </a:bodyPr>
            <a:lstStyle/>
            <a:p>
              <a:pPr/>
            </a:p>
          </p:txBody>
        </p:sp>
        <p:sp>
          <p:nvSpPr>
            <p:cNvPr id="304" name="Google Shape;255;p32"/>
            <p:cNvSpPr/>
            <p:nvPr/>
          </p:nvSpPr>
          <p:spPr>
            <a:xfrm>
              <a:off x="10898833" y="-1"/>
              <a:ext cx="1290097" cy="685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BFE471">
                <a:alpha val="69411"/>
              </a:srgbClr>
            </a:solidFill>
            <a:ln w="12700" cap="flat">
              <a:noFill/>
              <a:miter lim="400000"/>
            </a:ln>
            <a:effectLst/>
          </p:spPr>
          <p:txBody>
            <a:bodyPr wrap="square" lIns="0" tIns="0" rIns="0" bIns="0" numCol="1" anchor="t">
              <a:noAutofit/>
            </a:bodyPr>
            <a:lstStyle/>
            <a:p>
              <a:pPr/>
            </a:p>
          </p:txBody>
        </p:sp>
        <p:sp>
          <p:nvSpPr>
            <p:cNvPr id="305" name="Google Shape;256;p32"/>
            <p:cNvSpPr/>
            <p:nvPr/>
          </p:nvSpPr>
          <p:spPr>
            <a:xfrm>
              <a:off x="10939102" y="-1"/>
              <a:ext cx="1249827" cy="685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chemeClr val="accent1">
                <a:alpha val="64313"/>
              </a:schemeClr>
            </a:solidFill>
            <a:ln w="12700" cap="flat">
              <a:noFill/>
              <a:miter lim="400000"/>
            </a:ln>
            <a:effectLst/>
          </p:spPr>
          <p:txBody>
            <a:bodyPr wrap="square" lIns="0" tIns="0" rIns="0" bIns="0" numCol="1" anchor="t">
              <a:noAutofit/>
            </a:bodyPr>
            <a:lstStyle/>
            <a:p>
              <a:pPr/>
            </a:p>
          </p:txBody>
        </p:sp>
        <p:sp>
          <p:nvSpPr>
            <p:cNvPr id="306" name="Google Shape;257;p32"/>
            <p:cNvSpPr/>
            <p:nvPr/>
          </p:nvSpPr>
          <p:spPr>
            <a:xfrm>
              <a:off x="10371770" y="3598335"/>
              <a:ext cx="1817101" cy="3268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0000"/>
              </a:schemeClr>
            </a:solidFill>
            <a:ln w="12700" cap="flat">
              <a:noFill/>
              <a:miter lim="400000"/>
            </a:ln>
            <a:effectLst/>
          </p:spPr>
          <p:txBody>
            <a:bodyPr wrap="square" lIns="0" tIns="0" rIns="0" bIns="0" numCol="1" anchor="ctr">
              <a:noAutofit/>
            </a:bodyPr>
            <a:lstStyle/>
            <a:p>
              <a:pPr/>
            </a:p>
          </p:txBody>
        </p:sp>
        <p:sp>
          <p:nvSpPr>
            <p:cNvPr id="307" name="Google Shape;258;p32"/>
            <p:cNvSpPr/>
            <p:nvPr/>
          </p:nvSpPr>
          <p:spPr>
            <a:xfrm rot="10800000">
              <a:off x="-1" y="8521"/>
              <a:ext cx="842702" cy="5666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4313"/>
              </a:schemeClr>
            </a:solidFill>
            <a:ln w="12700" cap="flat">
              <a:noFill/>
              <a:miter lim="400000"/>
            </a:ln>
            <a:effectLst/>
          </p:spPr>
          <p:txBody>
            <a:bodyPr wrap="square" lIns="0" tIns="0" rIns="0" bIns="0" numCol="1" anchor="ctr">
              <a:noAutofit/>
            </a:bodyPr>
            <a:lstStyle/>
            <a:p>
              <a:pPr/>
            </a:p>
          </p:txBody>
        </p:sp>
      </p:grpSp>
      <p:sp>
        <p:nvSpPr>
          <p:cNvPr id="309" name="Google Shape;259;p32"/>
          <p:cNvSpPr/>
          <p:nvPr/>
        </p:nvSpPr>
        <p:spPr>
          <a:xfrm>
            <a:off x="0" y="0"/>
            <a:ext cx="12192000" cy="6858000"/>
          </a:xfrm>
          <a:prstGeom prst="rect">
            <a:avLst/>
          </a:prstGeom>
          <a:solidFill>
            <a:srgbClr val="FFFFFF"/>
          </a:solidFill>
          <a:ln w="12700">
            <a:miter lim="400000"/>
          </a:ln>
        </p:spPr>
        <p:txBody>
          <a:bodyPr lIns="0" tIns="0" rIns="0" bIns="0" anchor="ctr"/>
          <a:lstStyle/>
          <a:p>
            <a:pPr algn="ctr">
              <a:defRPr sz="1800">
                <a:solidFill>
                  <a:srgbClr val="FFFFFF"/>
                </a:solidFill>
                <a:latin typeface="Trebuchet MS"/>
                <a:ea typeface="Trebuchet MS"/>
                <a:cs typeface="Trebuchet MS"/>
                <a:sym typeface="Trebuchet MS"/>
              </a:defRPr>
            </a:pPr>
          </a:p>
        </p:txBody>
      </p:sp>
      <p:sp>
        <p:nvSpPr>
          <p:cNvPr id="310" name="Google Shape;260;p32"/>
          <p:cNvSpPr txBox="1"/>
          <p:nvPr>
            <p:ph type="body" sz="quarter" idx="1"/>
          </p:nvPr>
        </p:nvSpPr>
        <p:spPr>
          <a:xfrm>
            <a:off x="677334" y="4527448"/>
            <a:ext cx="8596802" cy="860402"/>
          </a:xfrm>
          <a:prstGeom prst="rect">
            <a:avLst/>
          </a:prstGeom>
        </p:spPr>
        <p:txBody>
          <a:bodyPr/>
          <a:lstStyle/>
          <a:p>
            <a:pPr marL="0">
              <a:spcBef>
                <a:spcPts val="0"/>
              </a:spcBef>
            </a:pPr>
          </a:p>
        </p:txBody>
      </p:sp>
      <p:sp>
        <p:nvSpPr>
          <p:cNvPr id="311" name="Google Shape;261;p32"/>
          <p:cNvSpPr txBox="1"/>
          <p:nvPr>
            <p:ph type="title"/>
          </p:nvPr>
        </p:nvSpPr>
        <p:spPr>
          <a:xfrm>
            <a:off x="410634" y="2395940"/>
            <a:ext cx="8596802" cy="1826700"/>
          </a:xfrm>
          <a:prstGeom prst="rect">
            <a:avLst/>
          </a:prstGeom>
        </p:spPr>
        <p:txBody>
          <a:bodyPr anchor="ctr"/>
          <a:lstStyle/>
          <a:p>
            <a:pPr>
              <a:defRPr b="1" sz="4800"/>
            </a:pPr>
            <a:r>
              <a:t>Objectifs et </a:t>
            </a:r>
          </a:p>
          <a:p>
            <a:pPr>
              <a:defRPr b="1" sz="4800"/>
            </a:pPr>
            <a:r>
              <a:t>méthodologie</a:t>
            </a:r>
          </a:p>
        </p:txBody>
      </p:sp>
      <p:pic>
        <p:nvPicPr>
          <p:cNvPr id="312" name="Google Shape;262;p32" descr="Google Shape;262;p32"/>
          <p:cNvPicPr>
            <a:picLocks noChangeAspect="1"/>
          </p:cNvPicPr>
          <p:nvPr/>
        </p:nvPicPr>
        <p:blipFill>
          <a:blip r:embed="rId2">
            <a:extLst/>
          </a:blip>
          <a:stretch>
            <a:fillRect/>
          </a:stretch>
        </p:blipFill>
        <p:spPr>
          <a:xfrm>
            <a:off x="5334000" y="0"/>
            <a:ext cx="6858000" cy="6858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Google Shape;267;p33"/>
          <p:cNvSpPr txBox="1"/>
          <p:nvPr>
            <p:ph type="title"/>
          </p:nvPr>
        </p:nvSpPr>
        <p:spPr>
          <a:xfrm>
            <a:off x="372531" y="609600"/>
            <a:ext cx="10197604" cy="1099502"/>
          </a:xfrm>
          <a:prstGeom prst="rect">
            <a:avLst/>
          </a:prstGeom>
        </p:spPr>
        <p:txBody>
          <a:bodyPr/>
          <a:lstStyle>
            <a:lvl1pPr>
              <a:defRPr b="1"/>
            </a:lvl1pPr>
          </a:lstStyle>
          <a:p>
            <a:pPr/>
            <a:r>
              <a:t>Objectifs</a:t>
            </a:r>
          </a:p>
        </p:txBody>
      </p:sp>
      <p:sp>
        <p:nvSpPr>
          <p:cNvPr id="315" name="Google Shape;268;p33"/>
          <p:cNvSpPr txBox="1"/>
          <p:nvPr/>
        </p:nvSpPr>
        <p:spPr>
          <a:xfrm>
            <a:off x="1286924" y="2012900"/>
            <a:ext cx="10706403" cy="25831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p>
            <a:pPr marL="457200" indent="-342900">
              <a:lnSpc>
                <a:spcPct val="200000"/>
              </a:lnSpc>
              <a:buClr>
                <a:srgbClr val="000000"/>
              </a:buClr>
              <a:buSzPts val="1800"/>
              <a:buAutoNum type="arabicPeriod" startAt="1"/>
              <a:defRPr sz="1800">
                <a:latin typeface="Trebuchet MS"/>
                <a:ea typeface="Trebuchet MS"/>
                <a:cs typeface="Trebuchet MS"/>
                <a:sym typeface="Trebuchet MS"/>
              </a:defRPr>
            </a:pPr>
            <a:r>
              <a:t>Modifier/Ajouter les trajectoires des véhicules </a:t>
            </a:r>
            <a:r>
              <a:rPr>
                <a:solidFill>
                  <a:schemeClr val="accent2"/>
                </a:solidFill>
              </a:rPr>
              <a:t>(Réalisé)</a:t>
            </a:r>
            <a:endParaRPr>
              <a:solidFill>
                <a:schemeClr val="accent2"/>
              </a:solidFill>
            </a:endParaRPr>
          </a:p>
          <a:p>
            <a:pPr marL="457200" indent="-342900">
              <a:lnSpc>
                <a:spcPct val="200000"/>
              </a:lnSpc>
              <a:buClr>
                <a:srgbClr val="000000"/>
              </a:buClr>
              <a:buSzPts val="1800"/>
              <a:buAutoNum type="arabicPeriod" startAt="1"/>
              <a:defRPr sz="1800">
                <a:latin typeface="Trebuchet MS"/>
                <a:ea typeface="Trebuchet MS"/>
                <a:cs typeface="Trebuchet MS"/>
                <a:sym typeface="Trebuchet MS"/>
              </a:defRPr>
            </a:pPr>
            <a:r>
              <a:t>Améliorer la fonction de récompense </a:t>
            </a:r>
            <a:r>
              <a:rPr>
                <a:solidFill>
                  <a:schemeClr val="accent2"/>
                </a:solidFill>
              </a:rPr>
              <a:t>(Réalisé)</a:t>
            </a:r>
            <a:endParaRPr>
              <a:solidFill>
                <a:schemeClr val="accent2"/>
              </a:solidFill>
            </a:endParaRPr>
          </a:p>
          <a:p>
            <a:pPr marL="457200" indent="-342900">
              <a:lnSpc>
                <a:spcPct val="200000"/>
              </a:lnSpc>
              <a:buClr>
                <a:srgbClr val="000000"/>
              </a:buClr>
              <a:buSzPts val="1800"/>
              <a:buAutoNum type="arabicPeriod" startAt="1"/>
              <a:defRPr sz="1800">
                <a:latin typeface="Trebuchet MS"/>
                <a:ea typeface="Trebuchet MS"/>
                <a:cs typeface="Trebuchet MS"/>
                <a:sym typeface="Trebuchet MS"/>
              </a:defRPr>
            </a:pPr>
            <a:r>
              <a:t>Optimiser les paramètres du modèle </a:t>
            </a:r>
            <a:r>
              <a:rPr sz="1200"/>
              <a:t>(fonction de récompense…) </a:t>
            </a:r>
            <a:r>
              <a:rPr>
                <a:solidFill>
                  <a:schemeClr val="accent2"/>
                </a:solidFill>
              </a:rPr>
              <a:t>(Réalisé)</a:t>
            </a:r>
            <a:endParaRPr sz="1200"/>
          </a:p>
          <a:p>
            <a:pPr marL="457200" indent="-342900">
              <a:lnSpc>
                <a:spcPct val="200000"/>
              </a:lnSpc>
              <a:buClr>
                <a:srgbClr val="000000"/>
              </a:buClr>
              <a:buSzPts val="1800"/>
              <a:buAutoNum type="arabicPeriod" startAt="1"/>
              <a:defRPr sz="1800">
                <a:latin typeface="Trebuchet MS"/>
                <a:ea typeface="Trebuchet MS"/>
                <a:cs typeface="Trebuchet MS"/>
                <a:sym typeface="Trebuchet MS"/>
              </a:defRPr>
            </a:pPr>
            <a:r>
              <a:t>Ajouter des perturbations </a:t>
            </a:r>
            <a:r>
              <a:rPr sz="1200"/>
              <a:t> (piétons, accidents…)  </a:t>
            </a:r>
            <a:r>
              <a:rPr>
                <a:solidFill>
                  <a:srgbClr val="FF0000"/>
                </a:solidFill>
              </a:rPr>
              <a:t>(Impossible sous SUMO)</a:t>
            </a:r>
            <a:endParaRPr>
              <a:solidFill>
                <a:srgbClr val="FF0000"/>
              </a:solidFill>
            </a:endParaRPr>
          </a:p>
          <a:p>
            <a:pPr marL="457200" indent="-342900">
              <a:lnSpc>
                <a:spcPct val="200000"/>
              </a:lnSpc>
              <a:buClr>
                <a:srgbClr val="000000"/>
              </a:buClr>
              <a:buSzPts val="1800"/>
              <a:buAutoNum type="arabicPeriod" startAt="1"/>
              <a:defRPr sz="1800">
                <a:latin typeface="Trebuchet MS"/>
                <a:ea typeface="Trebuchet MS"/>
                <a:cs typeface="Trebuchet MS"/>
                <a:sym typeface="Trebuchet MS"/>
              </a:defRPr>
            </a:pPr>
            <a:r>
              <a:t>Tester un autre environnement </a:t>
            </a:r>
            <a:r>
              <a:rPr sz="1200"/>
              <a:t>(carrefour unique, fonction de récompense...) </a:t>
            </a:r>
            <a:r>
              <a:rPr>
                <a:solidFill>
                  <a:schemeClr val="accent2"/>
                </a:solidFill>
              </a:rPr>
              <a:t>(Réalisé)</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Google Shape;273;p34"/>
          <p:cNvSpPr txBox="1"/>
          <p:nvPr>
            <p:ph type="title"/>
          </p:nvPr>
        </p:nvSpPr>
        <p:spPr>
          <a:xfrm>
            <a:off x="304671" y="336449"/>
            <a:ext cx="4512904" cy="1230303"/>
          </a:xfrm>
          <a:prstGeom prst="rect">
            <a:avLst/>
          </a:prstGeom>
        </p:spPr>
        <p:txBody>
          <a:bodyPr anchor="ctr"/>
          <a:lstStyle>
            <a:lvl1pPr>
              <a:defRPr b="1"/>
            </a:lvl1pPr>
          </a:lstStyle>
          <a:p>
            <a:pPr/>
            <a:r>
              <a:t>Méthodologie</a:t>
            </a:r>
          </a:p>
        </p:txBody>
      </p:sp>
      <p:grpSp>
        <p:nvGrpSpPr>
          <p:cNvPr id="320" name="Google Shape;274;p34"/>
          <p:cNvGrpSpPr/>
          <p:nvPr/>
        </p:nvGrpSpPr>
        <p:grpSpPr>
          <a:xfrm>
            <a:off x="403397" y="1566747"/>
            <a:ext cx="9493806" cy="4589405"/>
            <a:chOff x="0" y="0"/>
            <a:chExt cx="9493804" cy="4589404"/>
          </a:xfrm>
        </p:grpSpPr>
        <p:sp>
          <p:nvSpPr>
            <p:cNvPr id="318" name="Google Shape;275;p34"/>
            <p:cNvSpPr/>
            <p:nvPr/>
          </p:nvSpPr>
          <p:spPr>
            <a:xfrm>
              <a:off x="-1" y="-1"/>
              <a:ext cx="9493806" cy="4589405"/>
            </a:xfrm>
            <a:prstGeom prst="rect">
              <a:avLst/>
            </a:prstGeom>
            <a:solidFill>
              <a:srgbClr val="FFFFFF"/>
            </a:solidFill>
            <a:ln w="12700" cap="flat">
              <a:noFill/>
              <a:miter lim="400000"/>
            </a:ln>
            <a:effectLst/>
          </p:spPr>
          <p:txBody>
            <a:bodyPr wrap="square" lIns="0" tIns="0" rIns="0" bIns="0" numCol="1" anchor="t">
              <a:noAutofit/>
            </a:bodyPr>
            <a:lstStyle/>
            <a:p>
              <a:pPr>
                <a:lnSpc>
                  <a:spcPct val="50000"/>
                </a:lnSpc>
                <a:defRPr sz="1700">
                  <a:latin typeface="Trebuchet MS"/>
                  <a:ea typeface="Trebuchet MS"/>
                  <a:cs typeface="Trebuchet MS"/>
                  <a:sym typeface="Trebuchet MS"/>
                </a:defRPr>
              </a:pPr>
            </a:p>
          </p:txBody>
        </p:sp>
        <p:sp>
          <p:nvSpPr>
            <p:cNvPr id="319" name="Google Shape;276;p34"/>
            <p:cNvSpPr txBox="1"/>
            <p:nvPr/>
          </p:nvSpPr>
          <p:spPr>
            <a:xfrm>
              <a:off x="-1" y="-1"/>
              <a:ext cx="9493806" cy="399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t">
              <a:spAutoFit/>
            </a:bodyPr>
            <a:lstStyle/>
            <a:p>
              <a:pPr>
                <a:lnSpc>
                  <a:spcPct val="200000"/>
                </a:lnSpc>
                <a:defRPr sz="1700" u="sng">
                  <a:latin typeface="Trebuchet MS"/>
                  <a:ea typeface="Trebuchet MS"/>
                  <a:cs typeface="Trebuchet MS"/>
                  <a:sym typeface="Trebuchet MS"/>
                </a:defRPr>
              </a:pPr>
              <a:r>
                <a:t>Enjeux 1 :</a:t>
              </a:r>
              <a:r>
                <a:rPr u="none"/>
                <a:t> modéliser la bonne fonction de récompense en déterminant les coefficients.</a:t>
              </a:r>
              <a:endParaRPr u="none"/>
            </a:p>
            <a:p>
              <a:pPr marL="457200" indent="-336550">
                <a:lnSpc>
                  <a:spcPct val="200000"/>
                </a:lnSpc>
                <a:buClr>
                  <a:srgbClr val="000000"/>
                </a:buClr>
                <a:buSzPts val="1700"/>
                <a:buFont typeface="Trebuchet MS"/>
                <a:buChar char="●"/>
                <a:defRPr sz="1700" u="sng">
                  <a:latin typeface="Trebuchet MS"/>
                  <a:ea typeface="Trebuchet MS"/>
                  <a:cs typeface="Trebuchet MS"/>
                  <a:sym typeface="Trebuchet MS"/>
                </a:defRPr>
              </a:pPr>
              <a:r>
                <a:t>Etape 1 :</a:t>
              </a:r>
              <a:r>
                <a:rPr u="none"/>
                <a:t>  Lancer plusieurs simulations pour déduire les valeurs moyennes des accélérations, vitesses et temps d’arrêts. </a:t>
              </a:r>
              <a:endParaRPr u="none"/>
            </a:p>
            <a:p>
              <a:pPr marL="457200" indent="-336550">
                <a:lnSpc>
                  <a:spcPct val="200000"/>
                </a:lnSpc>
                <a:buClr>
                  <a:srgbClr val="000000"/>
                </a:buClr>
                <a:buSzPts val="1700"/>
                <a:buFont typeface="Trebuchet MS"/>
                <a:buChar char="●"/>
                <a:defRPr sz="1700" u="sng">
                  <a:latin typeface="Trebuchet MS"/>
                  <a:ea typeface="Trebuchet MS"/>
                  <a:cs typeface="Trebuchet MS"/>
                  <a:sym typeface="Trebuchet MS"/>
                </a:defRPr>
              </a:pPr>
              <a:r>
                <a:t>Etape 2 :</a:t>
              </a:r>
              <a:r>
                <a:rPr u="none"/>
                <a:t> se fixer une accélération moyenne et une vitesse moyenne optimale à atteindre, en fonction des valeurs moyennes obtenues.</a:t>
              </a:r>
              <a:endParaRPr u="none"/>
            </a:p>
            <a:p>
              <a:pPr marL="457200" indent="-336550">
                <a:lnSpc>
                  <a:spcPct val="200000"/>
                </a:lnSpc>
                <a:buClr>
                  <a:srgbClr val="000000"/>
                </a:buClr>
                <a:buSzPts val="1700"/>
                <a:buFont typeface="Trebuchet MS"/>
                <a:buChar char="●"/>
                <a:defRPr sz="1700" u="sng">
                  <a:latin typeface="Trebuchet MS"/>
                  <a:ea typeface="Trebuchet MS"/>
                  <a:cs typeface="Trebuchet MS"/>
                  <a:sym typeface="Trebuchet MS"/>
                </a:defRPr>
              </a:pPr>
              <a:r>
                <a:t>Etape 3 :</a:t>
              </a:r>
              <a:r>
                <a:rPr u="none"/>
                <a:t> lancer plusieurs simulations avec des agents de contrôle pour déterminer les progrès effectués et mettre à jour les coefficients.</a:t>
              </a:r>
              <a:endParaRPr u="none"/>
            </a:p>
            <a:p>
              <a:pPr>
                <a:lnSpc>
                  <a:spcPct val="200000"/>
                </a:lnSpc>
                <a:defRPr sz="1700" u="sng">
                  <a:latin typeface="Trebuchet MS"/>
                  <a:ea typeface="Trebuchet MS"/>
                  <a:cs typeface="Trebuchet MS"/>
                  <a:sym typeface="Trebuchet MS"/>
                </a:defRPr>
              </a:pPr>
              <a:r>
                <a:t>Enjeux 2 :</a:t>
              </a:r>
              <a:r>
                <a:rPr u="none"/>
                <a:t> développer les outils d’analyse pour évaluer les progrès du système</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32" name="Google Shape;281;p35"/>
          <p:cNvGrpSpPr/>
          <p:nvPr/>
        </p:nvGrpSpPr>
        <p:grpSpPr>
          <a:xfrm>
            <a:off x="-106" y="-8469"/>
            <a:ext cx="12192240" cy="6866584"/>
            <a:chOff x="0" y="0"/>
            <a:chExt cx="12192238" cy="6866582"/>
          </a:xfrm>
        </p:grpSpPr>
        <p:sp>
          <p:nvSpPr>
            <p:cNvPr id="322" name="Google Shape;282;p35"/>
            <p:cNvSpPr/>
            <p:nvPr/>
          </p:nvSpPr>
          <p:spPr>
            <a:xfrm>
              <a:off x="9371116" y="8465"/>
              <a:ext cx="1219202" cy="6858007"/>
            </a:xfrm>
            <a:prstGeom prst="line">
              <a:avLst/>
            </a:prstGeom>
            <a:noFill/>
            <a:ln w="9525" cap="flat">
              <a:solidFill>
                <a:srgbClr val="BFBFBF"/>
              </a:solidFill>
              <a:prstDash val="solid"/>
              <a:round/>
            </a:ln>
            <a:effectLst/>
          </p:spPr>
          <p:txBody>
            <a:bodyPr wrap="square" lIns="0" tIns="0" rIns="0" bIns="0" numCol="1" anchor="t">
              <a:noAutofit/>
            </a:bodyPr>
            <a:lstStyle/>
            <a:p>
              <a:pPr/>
            </a:p>
          </p:txBody>
        </p:sp>
        <p:sp>
          <p:nvSpPr>
            <p:cNvPr id="323" name="Google Shape;283;p35"/>
            <p:cNvSpPr/>
            <p:nvPr/>
          </p:nvSpPr>
          <p:spPr>
            <a:xfrm flipH="1">
              <a:off x="7425228" y="3689881"/>
              <a:ext cx="4763703" cy="3176702"/>
            </a:xfrm>
            <a:prstGeom prst="line">
              <a:avLst/>
            </a:prstGeom>
            <a:noFill/>
            <a:ln w="9525" cap="flat">
              <a:solidFill>
                <a:srgbClr val="D8D8D8"/>
              </a:solidFill>
              <a:prstDash val="solid"/>
              <a:round/>
            </a:ln>
            <a:effectLst/>
          </p:spPr>
          <p:txBody>
            <a:bodyPr wrap="square" lIns="0" tIns="0" rIns="0" bIns="0" numCol="1" anchor="t">
              <a:noAutofit/>
            </a:bodyPr>
            <a:lstStyle/>
            <a:p>
              <a:pPr/>
            </a:p>
          </p:txBody>
        </p:sp>
        <p:sp>
          <p:nvSpPr>
            <p:cNvPr id="324" name="Google Shape;284;p35"/>
            <p:cNvSpPr/>
            <p:nvPr/>
          </p:nvSpPr>
          <p:spPr>
            <a:xfrm>
              <a:off x="9181579" y="-1"/>
              <a:ext cx="3007352"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chemeClr val="accent1">
                <a:alpha val="29411"/>
              </a:schemeClr>
            </a:solidFill>
            <a:ln w="12700" cap="flat">
              <a:noFill/>
              <a:miter lim="400000"/>
            </a:ln>
            <a:effectLst/>
          </p:spPr>
          <p:txBody>
            <a:bodyPr wrap="square" lIns="0" tIns="0" rIns="0" bIns="0" numCol="1" anchor="t">
              <a:noAutofit/>
            </a:bodyPr>
            <a:lstStyle/>
            <a:p>
              <a:pPr/>
            </a:p>
          </p:txBody>
        </p:sp>
        <p:sp>
          <p:nvSpPr>
            <p:cNvPr id="325" name="Google Shape;285;p35"/>
            <p:cNvSpPr/>
            <p:nvPr/>
          </p:nvSpPr>
          <p:spPr>
            <a:xfrm>
              <a:off x="9603547" y="-1"/>
              <a:ext cx="2586180"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0" tIns="0" rIns="0" bIns="0" numCol="1" anchor="t">
              <a:noAutofit/>
            </a:bodyPr>
            <a:lstStyle/>
            <a:p>
              <a:pPr/>
            </a:p>
          </p:txBody>
        </p:sp>
        <p:sp>
          <p:nvSpPr>
            <p:cNvPr id="326" name="Google Shape;286;p35"/>
            <p:cNvSpPr/>
            <p:nvPr/>
          </p:nvSpPr>
          <p:spPr>
            <a:xfrm>
              <a:off x="8932436" y="3056468"/>
              <a:ext cx="3259803" cy="3810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2">
                <a:alpha val="71372"/>
              </a:schemeClr>
            </a:solidFill>
            <a:ln w="12700" cap="flat">
              <a:noFill/>
              <a:miter lim="400000"/>
            </a:ln>
            <a:effectLst/>
          </p:spPr>
          <p:txBody>
            <a:bodyPr wrap="square" lIns="0" tIns="0" rIns="0" bIns="0" numCol="1" anchor="ctr">
              <a:noAutofit/>
            </a:bodyPr>
            <a:lstStyle/>
            <a:p>
              <a:pPr/>
            </a:p>
          </p:txBody>
        </p:sp>
        <p:sp>
          <p:nvSpPr>
            <p:cNvPr id="327" name="Google Shape;287;p35"/>
            <p:cNvSpPr/>
            <p:nvPr/>
          </p:nvSpPr>
          <p:spPr>
            <a:xfrm>
              <a:off x="9334603" y="-1"/>
              <a:ext cx="2850871"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8">
                <a:alpha val="69411"/>
              </a:srgbClr>
            </a:solidFill>
            <a:ln w="12700" cap="flat">
              <a:noFill/>
              <a:miter lim="400000"/>
            </a:ln>
            <a:effectLst/>
          </p:spPr>
          <p:txBody>
            <a:bodyPr wrap="square" lIns="0" tIns="0" rIns="0" bIns="0" numCol="1" anchor="t">
              <a:noAutofit/>
            </a:bodyPr>
            <a:lstStyle/>
            <a:p>
              <a:pPr/>
            </a:p>
          </p:txBody>
        </p:sp>
        <p:sp>
          <p:nvSpPr>
            <p:cNvPr id="328" name="Google Shape;288;p35"/>
            <p:cNvSpPr/>
            <p:nvPr/>
          </p:nvSpPr>
          <p:spPr>
            <a:xfrm>
              <a:off x="10898833" y="-1"/>
              <a:ext cx="1290097" cy="685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BFE471">
                <a:alpha val="69411"/>
              </a:srgbClr>
            </a:solidFill>
            <a:ln w="12700" cap="flat">
              <a:noFill/>
              <a:miter lim="400000"/>
            </a:ln>
            <a:effectLst/>
          </p:spPr>
          <p:txBody>
            <a:bodyPr wrap="square" lIns="0" tIns="0" rIns="0" bIns="0" numCol="1" anchor="t">
              <a:noAutofit/>
            </a:bodyPr>
            <a:lstStyle/>
            <a:p>
              <a:pPr/>
            </a:p>
          </p:txBody>
        </p:sp>
        <p:sp>
          <p:nvSpPr>
            <p:cNvPr id="329" name="Google Shape;289;p35"/>
            <p:cNvSpPr/>
            <p:nvPr/>
          </p:nvSpPr>
          <p:spPr>
            <a:xfrm>
              <a:off x="10939102" y="-1"/>
              <a:ext cx="1249827" cy="685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chemeClr val="accent1">
                <a:alpha val="64313"/>
              </a:schemeClr>
            </a:solidFill>
            <a:ln w="12700" cap="flat">
              <a:noFill/>
              <a:miter lim="400000"/>
            </a:ln>
            <a:effectLst/>
          </p:spPr>
          <p:txBody>
            <a:bodyPr wrap="square" lIns="0" tIns="0" rIns="0" bIns="0" numCol="1" anchor="t">
              <a:noAutofit/>
            </a:bodyPr>
            <a:lstStyle/>
            <a:p>
              <a:pPr/>
            </a:p>
          </p:txBody>
        </p:sp>
        <p:sp>
          <p:nvSpPr>
            <p:cNvPr id="330" name="Google Shape;290;p35"/>
            <p:cNvSpPr/>
            <p:nvPr/>
          </p:nvSpPr>
          <p:spPr>
            <a:xfrm>
              <a:off x="10371770" y="3598335"/>
              <a:ext cx="1817101" cy="3268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0000"/>
              </a:schemeClr>
            </a:solidFill>
            <a:ln w="12700" cap="flat">
              <a:noFill/>
              <a:miter lim="400000"/>
            </a:ln>
            <a:effectLst/>
          </p:spPr>
          <p:txBody>
            <a:bodyPr wrap="square" lIns="0" tIns="0" rIns="0" bIns="0" numCol="1" anchor="ctr">
              <a:noAutofit/>
            </a:bodyPr>
            <a:lstStyle/>
            <a:p>
              <a:pPr/>
            </a:p>
          </p:txBody>
        </p:sp>
        <p:sp>
          <p:nvSpPr>
            <p:cNvPr id="331" name="Google Shape;291;p35"/>
            <p:cNvSpPr/>
            <p:nvPr/>
          </p:nvSpPr>
          <p:spPr>
            <a:xfrm rot="10800000">
              <a:off x="-1" y="8521"/>
              <a:ext cx="842702" cy="5666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4313"/>
              </a:schemeClr>
            </a:solidFill>
            <a:ln w="12700" cap="flat">
              <a:noFill/>
              <a:miter lim="400000"/>
            </a:ln>
            <a:effectLst/>
          </p:spPr>
          <p:txBody>
            <a:bodyPr wrap="square" lIns="0" tIns="0" rIns="0" bIns="0" numCol="1" anchor="ctr">
              <a:noAutofit/>
            </a:bodyPr>
            <a:lstStyle/>
            <a:p>
              <a:pPr/>
            </a:p>
          </p:txBody>
        </p:sp>
      </p:grpSp>
      <p:sp>
        <p:nvSpPr>
          <p:cNvPr id="333" name="Google Shape;292;p35"/>
          <p:cNvSpPr/>
          <p:nvPr/>
        </p:nvSpPr>
        <p:spPr>
          <a:xfrm>
            <a:off x="0" y="0"/>
            <a:ext cx="12192000" cy="6858000"/>
          </a:xfrm>
          <a:prstGeom prst="rect">
            <a:avLst/>
          </a:prstGeom>
          <a:solidFill>
            <a:srgbClr val="FFFFFF"/>
          </a:solidFill>
          <a:ln w="12700">
            <a:miter lim="400000"/>
          </a:ln>
        </p:spPr>
        <p:txBody>
          <a:bodyPr lIns="0" tIns="0" rIns="0" bIns="0" anchor="ctr"/>
          <a:lstStyle/>
          <a:p>
            <a:pPr algn="ctr">
              <a:defRPr sz="1800">
                <a:solidFill>
                  <a:srgbClr val="FFFFFF"/>
                </a:solidFill>
                <a:latin typeface="Trebuchet MS"/>
                <a:ea typeface="Trebuchet MS"/>
                <a:cs typeface="Trebuchet MS"/>
                <a:sym typeface="Trebuchet MS"/>
              </a:defRPr>
            </a:pPr>
          </a:p>
        </p:txBody>
      </p:sp>
      <p:sp>
        <p:nvSpPr>
          <p:cNvPr id="334" name="Google Shape;293;p35"/>
          <p:cNvSpPr txBox="1"/>
          <p:nvPr>
            <p:ph type="body" sz="quarter" idx="1"/>
          </p:nvPr>
        </p:nvSpPr>
        <p:spPr>
          <a:xfrm>
            <a:off x="677334" y="4527448"/>
            <a:ext cx="8596802" cy="860402"/>
          </a:xfrm>
          <a:prstGeom prst="rect">
            <a:avLst/>
          </a:prstGeom>
        </p:spPr>
        <p:txBody>
          <a:bodyPr/>
          <a:lstStyle/>
          <a:p>
            <a:pPr marL="0">
              <a:spcBef>
                <a:spcPts val="0"/>
              </a:spcBef>
            </a:pPr>
          </a:p>
        </p:txBody>
      </p:sp>
      <p:sp>
        <p:nvSpPr>
          <p:cNvPr id="335" name="Google Shape;294;p35"/>
          <p:cNvSpPr txBox="1"/>
          <p:nvPr>
            <p:ph type="title"/>
          </p:nvPr>
        </p:nvSpPr>
        <p:spPr>
          <a:xfrm>
            <a:off x="410634" y="2700740"/>
            <a:ext cx="8596802" cy="1826700"/>
          </a:xfrm>
          <a:prstGeom prst="rect">
            <a:avLst/>
          </a:prstGeom>
        </p:spPr>
        <p:txBody>
          <a:bodyPr anchor="ctr"/>
          <a:lstStyle>
            <a:lvl1pPr>
              <a:defRPr b="1" sz="4800"/>
            </a:lvl1pPr>
          </a:lstStyle>
          <a:p>
            <a:pPr/>
            <a:r>
              <a:t>Résultats</a:t>
            </a:r>
          </a:p>
        </p:txBody>
      </p:sp>
      <p:pic>
        <p:nvPicPr>
          <p:cNvPr id="336" name="Google Shape;295;p35" descr="Google Shape;295;p35"/>
          <p:cNvPicPr>
            <a:picLocks noChangeAspect="1"/>
          </p:cNvPicPr>
          <p:nvPr/>
        </p:nvPicPr>
        <p:blipFill>
          <a:blip r:embed="rId2">
            <a:extLst/>
          </a:blip>
          <a:stretch>
            <a:fillRect/>
          </a:stretch>
        </p:blipFill>
        <p:spPr>
          <a:xfrm>
            <a:off x="4476750" y="-4175"/>
            <a:ext cx="7715250" cy="68580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Google Shape;300;p36"/>
          <p:cNvSpPr txBox="1"/>
          <p:nvPr>
            <p:ph type="title"/>
          </p:nvPr>
        </p:nvSpPr>
        <p:spPr>
          <a:xfrm>
            <a:off x="304674" y="31649"/>
            <a:ext cx="5244903" cy="1230303"/>
          </a:xfrm>
          <a:prstGeom prst="rect">
            <a:avLst/>
          </a:prstGeom>
        </p:spPr>
        <p:txBody>
          <a:bodyPr anchor="ctr"/>
          <a:lstStyle>
            <a:lvl1pPr>
              <a:defRPr b="1"/>
            </a:lvl1pPr>
          </a:lstStyle>
          <a:p>
            <a:pPr/>
            <a:r>
              <a:t>Premiers résultats</a:t>
            </a:r>
          </a:p>
        </p:txBody>
      </p:sp>
      <p:pic>
        <p:nvPicPr>
          <p:cNvPr id="339" name="Google Shape;301;p36" descr="Google Shape;301;p36"/>
          <p:cNvPicPr>
            <a:picLocks noChangeAspect="1"/>
          </p:cNvPicPr>
          <p:nvPr/>
        </p:nvPicPr>
        <p:blipFill>
          <a:blip r:embed="rId3">
            <a:extLst/>
          </a:blip>
          <a:srcRect l="0" t="14067" r="0" b="6230"/>
          <a:stretch>
            <a:fillRect/>
          </a:stretch>
        </p:blipFill>
        <p:spPr>
          <a:xfrm>
            <a:off x="2317477" y="1325898"/>
            <a:ext cx="5582634" cy="2502784"/>
          </a:xfrm>
          <a:prstGeom prst="rect">
            <a:avLst/>
          </a:prstGeom>
          <a:ln w="12700">
            <a:miter lim="400000"/>
          </a:ln>
        </p:spPr>
      </p:pic>
      <p:sp>
        <p:nvSpPr>
          <p:cNvPr id="340" name="Google Shape;302;p36"/>
          <p:cNvSpPr/>
          <p:nvPr/>
        </p:nvSpPr>
        <p:spPr>
          <a:xfrm>
            <a:off x="5276627" y="1657618"/>
            <a:ext cx="1069927" cy="854708"/>
          </a:xfrm>
          <a:prstGeom prst="roundRect">
            <a:avLst>
              <a:gd name="adj" fmla="val 16807"/>
            </a:avLst>
          </a:prstGeom>
          <a:ln w="28575">
            <a:solidFill>
              <a:srgbClr val="FF0000"/>
            </a:solidFill>
          </a:ln>
        </p:spPr>
        <p:txBody>
          <a:bodyPr lIns="0" tIns="0" rIns="0" bIns="0" anchor="ctr"/>
          <a:lstStyle/>
          <a:p>
            <a:pPr/>
          </a:p>
        </p:txBody>
      </p:sp>
      <p:sp>
        <p:nvSpPr>
          <p:cNvPr id="341" name="Google Shape;303;p36"/>
          <p:cNvSpPr txBox="1"/>
          <p:nvPr/>
        </p:nvSpPr>
        <p:spPr>
          <a:xfrm>
            <a:off x="366353" y="939824"/>
            <a:ext cx="10761302" cy="4495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p>
            <a:pPr>
              <a:defRPr sz="1800">
                <a:latin typeface="Trebuchet MS"/>
                <a:ea typeface="Trebuchet MS"/>
                <a:cs typeface="Trebuchet MS"/>
                <a:sym typeface="Trebuchet MS"/>
              </a:defRPr>
            </a:pPr>
            <a:r>
              <a:t>Résultats obtenus après une simulation de 1000 itérations (</a:t>
            </a:r>
            <a:r>
              <a:rPr b="1">
                <a:solidFill>
                  <a:srgbClr val="FF0000"/>
                </a:solidFill>
              </a:rPr>
              <a:t>2j et 14h</a:t>
            </a:r>
            <a:r>
              <a:t> de calculs) en local</a:t>
            </a:r>
          </a:p>
        </p:txBody>
      </p:sp>
      <p:grpSp>
        <p:nvGrpSpPr>
          <p:cNvPr id="344" name="Google Shape;304;p36"/>
          <p:cNvGrpSpPr/>
          <p:nvPr/>
        </p:nvGrpSpPr>
        <p:grpSpPr>
          <a:xfrm>
            <a:off x="9084250" y="1688745"/>
            <a:ext cx="1581003" cy="792402"/>
            <a:chOff x="0" y="0"/>
            <a:chExt cx="1581002" cy="792400"/>
          </a:xfrm>
        </p:grpSpPr>
        <p:sp>
          <p:nvSpPr>
            <p:cNvPr id="342" name="Google Shape;305;p36"/>
            <p:cNvSpPr/>
            <p:nvPr/>
          </p:nvSpPr>
          <p:spPr>
            <a:xfrm>
              <a:off x="-1" y="0"/>
              <a:ext cx="1581004" cy="774002"/>
            </a:xfrm>
            <a:prstGeom prst="rect">
              <a:avLst/>
            </a:prstGeom>
            <a:noFill/>
            <a:ln w="28575" cap="flat">
              <a:solidFill>
                <a:srgbClr val="FF0000"/>
              </a:solidFill>
              <a:prstDash val="solid"/>
              <a:round/>
            </a:ln>
            <a:effectLst/>
          </p:spPr>
          <p:txBody>
            <a:bodyPr wrap="square" lIns="0" tIns="0" rIns="0" bIns="0" numCol="1" anchor="t">
              <a:noAutofit/>
            </a:bodyPr>
            <a:lstStyle/>
            <a:p>
              <a:pPr algn="ctr">
                <a:defRPr>
                  <a:latin typeface="Trebuchet MS"/>
                  <a:ea typeface="Trebuchet MS"/>
                  <a:cs typeface="Trebuchet MS"/>
                  <a:sym typeface="Trebuchet MS"/>
                </a:defRPr>
              </a:pPr>
            </a:p>
          </p:txBody>
        </p:sp>
        <p:sp>
          <p:nvSpPr>
            <p:cNvPr id="343" name="Google Shape;306;p36"/>
            <p:cNvSpPr txBox="1"/>
            <p:nvPr/>
          </p:nvSpPr>
          <p:spPr>
            <a:xfrm>
              <a:off x="-1" y="0"/>
              <a:ext cx="1581004" cy="79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t">
              <a:spAutoFit/>
            </a:bodyPr>
            <a:lstStyle>
              <a:lvl1pPr algn="ctr">
                <a:defRPr>
                  <a:latin typeface="Trebuchet MS"/>
                  <a:ea typeface="Trebuchet MS"/>
                  <a:cs typeface="Trebuchet MS"/>
                  <a:sym typeface="Trebuchet MS"/>
                </a:defRPr>
              </a:lvl1pPr>
            </a:lstStyle>
            <a:p>
              <a:pPr/>
              <a:r>
                <a:t>Evolution de la récompense moyenne</a:t>
              </a:r>
            </a:p>
          </p:txBody>
        </p:sp>
      </p:grpSp>
      <p:sp>
        <p:nvSpPr>
          <p:cNvPr id="345" name="Google Shape;307;p36"/>
          <p:cNvSpPr/>
          <p:nvPr/>
        </p:nvSpPr>
        <p:spPr>
          <a:xfrm flipH="1" flipV="1">
            <a:off x="6360890" y="2084971"/>
            <a:ext cx="2709074" cy="1"/>
          </a:xfrm>
          <a:prstGeom prst="line">
            <a:avLst/>
          </a:prstGeom>
          <a:ln w="28575">
            <a:solidFill>
              <a:srgbClr val="FF0000"/>
            </a:solidFill>
            <a:tailEnd type="triangle"/>
          </a:ln>
        </p:spPr>
        <p:txBody>
          <a:bodyPr lIns="0" tIns="0" rIns="0" bIns="0"/>
          <a:lstStyle/>
          <a:p>
            <a:pPr/>
          </a:p>
        </p:txBody>
      </p:sp>
      <p:sp>
        <p:nvSpPr>
          <p:cNvPr id="346" name="Google Shape;308;p36"/>
          <p:cNvSpPr txBox="1"/>
          <p:nvPr/>
        </p:nvSpPr>
        <p:spPr>
          <a:xfrm>
            <a:off x="159803" y="3892625"/>
            <a:ext cx="10761302" cy="449501"/>
          </a:xfrm>
          <a:prstGeom prst="rect">
            <a:avLst/>
          </a:prstGeom>
          <a:ln w="12700">
            <a:miter lim="400000"/>
          </a:ln>
          <a:extLst>
            <a:ext uri="{C572A759-6A51-4108-AA02-DFA0A04FC94B}">
              <ma14:wrappingTextBoxFlag xmlns:ma14="http://schemas.microsoft.com/office/mac/drawingml/2011/main" val="1"/>
            </a:ext>
          </a:extLst>
        </p:spPr>
        <p:txBody>
          <a:bodyPr lIns="91399" tIns="91399" rIns="91399" bIns="91399">
            <a:spAutoFit/>
          </a:bodyPr>
          <a:lstStyle/>
          <a:p>
            <a:pPr>
              <a:defRPr sz="1800">
                <a:latin typeface="Trebuchet MS"/>
                <a:ea typeface="Trebuchet MS"/>
                <a:cs typeface="Trebuchet MS"/>
                <a:sym typeface="Trebuchet MS"/>
              </a:defRPr>
            </a:pPr>
            <a:r>
              <a:t>Résultats obtenus après une simulation de 1000 itérations (</a:t>
            </a:r>
            <a:r>
              <a:rPr b="1">
                <a:solidFill>
                  <a:srgbClr val="FF0000"/>
                </a:solidFill>
              </a:rPr>
              <a:t>4h</a:t>
            </a:r>
            <a:r>
              <a:t> de calculs) sur le cluster Telecom</a:t>
            </a:r>
          </a:p>
        </p:txBody>
      </p:sp>
      <p:pic>
        <p:nvPicPr>
          <p:cNvPr id="347" name="Google Shape;309;p36" descr="Google Shape;309;p36"/>
          <p:cNvPicPr>
            <a:picLocks noChangeAspect="1"/>
          </p:cNvPicPr>
          <p:nvPr/>
        </p:nvPicPr>
        <p:blipFill>
          <a:blip r:embed="rId4">
            <a:extLst/>
          </a:blip>
          <a:stretch>
            <a:fillRect/>
          </a:stretch>
        </p:blipFill>
        <p:spPr>
          <a:xfrm>
            <a:off x="2328037" y="4342674"/>
            <a:ext cx="5561498" cy="2274476"/>
          </a:xfrm>
          <a:prstGeom prst="rect">
            <a:avLst/>
          </a:prstGeom>
          <a:ln w="12700">
            <a:miter lim="400000"/>
          </a:ln>
        </p:spPr>
      </p:pic>
      <p:grpSp>
        <p:nvGrpSpPr>
          <p:cNvPr id="350" name="Google Shape;310;p36"/>
          <p:cNvGrpSpPr/>
          <p:nvPr/>
        </p:nvGrpSpPr>
        <p:grpSpPr>
          <a:xfrm>
            <a:off x="9138825" y="4939520"/>
            <a:ext cx="1581001" cy="792401"/>
            <a:chOff x="0" y="0"/>
            <a:chExt cx="1581000" cy="792399"/>
          </a:xfrm>
        </p:grpSpPr>
        <p:sp>
          <p:nvSpPr>
            <p:cNvPr id="348" name="Google Shape;311;p36"/>
            <p:cNvSpPr/>
            <p:nvPr/>
          </p:nvSpPr>
          <p:spPr>
            <a:xfrm>
              <a:off x="-1" y="0"/>
              <a:ext cx="1581002" cy="774000"/>
            </a:xfrm>
            <a:prstGeom prst="rect">
              <a:avLst/>
            </a:prstGeom>
            <a:noFill/>
            <a:ln w="28575" cap="flat">
              <a:solidFill>
                <a:srgbClr val="FF0000"/>
              </a:solidFill>
              <a:prstDash val="solid"/>
              <a:round/>
            </a:ln>
            <a:effectLst/>
          </p:spPr>
          <p:txBody>
            <a:bodyPr wrap="square" lIns="0" tIns="0" rIns="0" bIns="0" numCol="1" anchor="t">
              <a:noAutofit/>
            </a:bodyPr>
            <a:lstStyle/>
            <a:p>
              <a:pPr algn="ctr">
                <a:defRPr>
                  <a:latin typeface="Trebuchet MS"/>
                  <a:ea typeface="Trebuchet MS"/>
                  <a:cs typeface="Trebuchet MS"/>
                  <a:sym typeface="Trebuchet MS"/>
                </a:defRPr>
              </a:pPr>
            </a:p>
          </p:txBody>
        </p:sp>
        <p:sp>
          <p:nvSpPr>
            <p:cNvPr id="349" name="Google Shape;312;p36"/>
            <p:cNvSpPr txBox="1"/>
            <p:nvPr/>
          </p:nvSpPr>
          <p:spPr>
            <a:xfrm>
              <a:off x="-1" y="0"/>
              <a:ext cx="1581002" cy="79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t">
              <a:spAutoFit/>
            </a:bodyPr>
            <a:lstStyle>
              <a:lvl1pPr algn="ctr">
                <a:defRPr>
                  <a:latin typeface="Trebuchet MS"/>
                  <a:ea typeface="Trebuchet MS"/>
                  <a:cs typeface="Trebuchet MS"/>
                  <a:sym typeface="Trebuchet MS"/>
                </a:defRPr>
              </a:lvl1pPr>
            </a:lstStyle>
            <a:p>
              <a:pPr/>
              <a:r>
                <a:t>Evolution de la récompense moyenne</a:t>
              </a:r>
            </a:p>
          </p:txBody>
        </p:sp>
      </p:grpSp>
      <p:sp>
        <p:nvSpPr>
          <p:cNvPr id="351" name="Google Shape;313;p36"/>
          <p:cNvSpPr/>
          <p:nvPr/>
        </p:nvSpPr>
        <p:spPr>
          <a:xfrm>
            <a:off x="5359941" y="4908317"/>
            <a:ext cx="1069801" cy="854701"/>
          </a:xfrm>
          <a:prstGeom prst="roundRect">
            <a:avLst>
              <a:gd name="adj" fmla="val 16807"/>
            </a:avLst>
          </a:prstGeom>
          <a:ln w="28575">
            <a:solidFill>
              <a:srgbClr val="FF0000"/>
            </a:solidFill>
          </a:ln>
        </p:spPr>
        <p:txBody>
          <a:bodyPr lIns="0" tIns="0" rIns="0" bIns="0" anchor="ctr"/>
          <a:lstStyle/>
          <a:p>
            <a:pPr/>
          </a:p>
        </p:txBody>
      </p:sp>
      <p:sp>
        <p:nvSpPr>
          <p:cNvPr id="352" name="Google Shape;314;p36"/>
          <p:cNvSpPr/>
          <p:nvPr/>
        </p:nvSpPr>
        <p:spPr>
          <a:xfrm flipH="1">
            <a:off x="6429754" y="5335670"/>
            <a:ext cx="2709073" cy="1"/>
          </a:xfrm>
          <a:prstGeom prst="line">
            <a:avLst/>
          </a:prstGeom>
          <a:ln w="28575">
            <a:solidFill>
              <a:srgbClr val="FF0000"/>
            </a:solidFill>
            <a:tailEnd type="triangle"/>
          </a:ln>
        </p:spPr>
        <p:txBody>
          <a:bodyPr lIns="0" tIns="0" rIns="0" bIns="0"/>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Google Shape;92;p19"/>
          <p:cNvSpPr txBox="1"/>
          <p:nvPr>
            <p:ph type="title"/>
          </p:nvPr>
        </p:nvSpPr>
        <p:spPr>
          <a:xfrm>
            <a:off x="677333" y="274536"/>
            <a:ext cx="8596670" cy="641929"/>
          </a:xfrm>
          <a:prstGeom prst="rect">
            <a:avLst/>
          </a:prstGeom>
        </p:spPr>
        <p:txBody>
          <a:bodyPr/>
          <a:lstStyle/>
          <a:p>
            <a:pPr>
              <a:defRPr b="1" sz="1900"/>
            </a:pPr>
            <a:r>
              <a:t>Contexte</a:t>
            </a:r>
            <a:br/>
          </a:p>
        </p:txBody>
      </p:sp>
      <p:sp>
        <p:nvSpPr>
          <p:cNvPr id="170" name="Google Shape;93;p19"/>
          <p:cNvSpPr txBox="1"/>
          <p:nvPr>
            <p:ph type="body" sz="quarter" idx="1"/>
          </p:nvPr>
        </p:nvSpPr>
        <p:spPr>
          <a:xfrm>
            <a:off x="5672525" y="4797690"/>
            <a:ext cx="1654801" cy="465302"/>
          </a:xfrm>
          <a:prstGeom prst="rect">
            <a:avLst/>
          </a:prstGeom>
        </p:spPr>
        <p:txBody>
          <a:bodyPr/>
          <a:lstStyle>
            <a:lvl1pPr marL="342900">
              <a:spcBef>
                <a:spcPts val="0"/>
              </a:spcBef>
            </a:lvl1pPr>
          </a:lstStyle>
          <a:p>
            <a:pPr/>
            <a:r>
              <a:t>Pollution</a:t>
            </a:r>
          </a:p>
        </p:txBody>
      </p:sp>
      <p:sp>
        <p:nvSpPr>
          <p:cNvPr id="171" name="Google Shape;94;p19"/>
          <p:cNvSpPr txBox="1"/>
          <p:nvPr/>
        </p:nvSpPr>
        <p:spPr>
          <a:xfrm>
            <a:off x="5893329" y="5261047"/>
            <a:ext cx="4012852" cy="617272"/>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spAutoFit/>
          </a:bodyPr>
          <a:lstStyle>
            <a:lvl1pPr marL="457200" indent="-342900">
              <a:buClr>
                <a:srgbClr val="2A303B"/>
              </a:buClr>
              <a:buSzPts val="1800"/>
              <a:buFont typeface="Arial"/>
              <a:buChar char="●"/>
              <a:defRPr sz="1800">
                <a:solidFill>
                  <a:srgbClr val="2A303B"/>
                </a:solidFill>
              </a:defRPr>
            </a:lvl1pPr>
          </a:lstStyle>
          <a:p>
            <a:pPr/>
            <a:r>
              <a:t>Les transports, première source de gaz à effet de serre</a:t>
            </a:r>
          </a:p>
        </p:txBody>
      </p:sp>
      <p:sp>
        <p:nvSpPr>
          <p:cNvPr id="172" name="Google Shape;95;p19"/>
          <p:cNvSpPr txBox="1"/>
          <p:nvPr/>
        </p:nvSpPr>
        <p:spPr>
          <a:xfrm>
            <a:off x="6344167" y="6094450"/>
            <a:ext cx="2651750" cy="231051"/>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spAutoFit/>
          </a:bodyPr>
          <a:lstStyle/>
          <a:p>
            <a:pPr>
              <a:defRPr sz="1000">
                <a:latin typeface="Trebuchet MS"/>
                <a:ea typeface="Trebuchet MS"/>
                <a:cs typeface="Trebuchet MS"/>
                <a:sym typeface="Trebuchet MS"/>
              </a:defRPr>
            </a:pPr>
            <a:r>
              <a:t>Source : Le Monde - </a:t>
            </a:r>
            <a:r>
              <a:rPr>
                <a:solidFill>
                  <a:srgbClr val="717B8E"/>
                </a:solidFill>
                <a:latin typeface="+mj-lt"/>
                <a:ea typeface="+mj-ea"/>
                <a:cs typeface="+mj-cs"/>
                <a:sym typeface="Arial"/>
              </a:rPr>
              <a:t>08 juillet 2019</a:t>
            </a:r>
          </a:p>
        </p:txBody>
      </p:sp>
      <p:pic>
        <p:nvPicPr>
          <p:cNvPr id="173" name="Google Shape;96;p19" descr="Google Shape;96;p19"/>
          <p:cNvPicPr>
            <a:picLocks noChangeAspect="1"/>
          </p:cNvPicPr>
          <p:nvPr/>
        </p:nvPicPr>
        <p:blipFill>
          <a:blip r:embed="rId2">
            <a:extLst/>
          </a:blip>
          <a:stretch>
            <a:fillRect/>
          </a:stretch>
        </p:blipFill>
        <p:spPr>
          <a:xfrm>
            <a:off x="677324" y="864001"/>
            <a:ext cx="3858577" cy="2893931"/>
          </a:xfrm>
          <a:prstGeom prst="rect">
            <a:avLst/>
          </a:prstGeom>
          <a:ln w="12700">
            <a:miter lim="400000"/>
          </a:ln>
        </p:spPr>
      </p:pic>
      <p:pic>
        <p:nvPicPr>
          <p:cNvPr id="174" name="Google Shape;97;p19" descr="Google Shape;97;p19"/>
          <p:cNvPicPr>
            <a:picLocks noChangeAspect="1"/>
          </p:cNvPicPr>
          <p:nvPr/>
        </p:nvPicPr>
        <p:blipFill>
          <a:blip r:embed="rId3">
            <a:extLst/>
          </a:blip>
          <a:stretch>
            <a:fillRect/>
          </a:stretch>
        </p:blipFill>
        <p:spPr>
          <a:xfrm>
            <a:off x="6612604" y="1293347"/>
            <a:ext cx="2802886" cy="3226578"/>
          </a:xfrm>
          <a:prstGeom prst="rect">
            <a:avLst/>
          </a:prstGeom>
          <a:ln w="12700">
            <a:miter lim="400000"/>
          </a:ln>
        </p:spPr>
      </p:pic>
      <p:sp>
        <p:nvSpPr>
          <p:cNvPr id="175" name="Google Shape;98;p19"/>
          <p:cNvSpPr txBox="1"/>
          <p:nvPr>
            <p:ph type="body" idx="13"/>
          </p:nvPr>
        </p:nvSpPr>
        <p:spPr>
          <a:xfrm>
            <a:off x="677322" y="3937075"/>
            <a:ext cx="3858604" cy="465302"/>
          </a:xfrm>
          <a:prstGeom prst="rect">
            <a:avLst/>
          </a:prstGeom>
          <a:extLst>
            <a:ext uri="{C572A759-6A51-4108-AA02-DFA0A04FC94B}">
              <ma14:wrappingTextBoxFlag xmlns:ma14="http://schemas.microsoft.com/office/mac/drawingml/2011/main" val="1"/>
            </a:ext>
          </a:extLst>
        </p:spPr>
        <p:txBody>
          <a:bodyPr/>
          <a:lstStyle>
            <a:lvl1pPr marL="342900">
              <a:spcBef>
                <a:spcPts val="0"/>
              </a:spcBef>
            </a:lvl1pPr>
          </a:lstStyle>
          <a:p>
            <a:pPr/>
            <a:r>
              <a:t>Sociologie, Santé et économie</a:t>
            </a:r>
          </a:p>
        </p:txBody>
      </p:sp>
      <p:sp>
        <p:nvSpPr>
          <p:cNvPr id="176" name="Google Shape;99;p19"/>
          <p:cNvSpPr txBox="1"/>
          <p:nvPr/>
        </p:nvSpPr>
        <p:spPr>
          <a:xfrm>
            <a:off x="723054" y="4402373"/>
            <a:ext cx="4012853" cy="2224951"/>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spAutoFit/>
          </a:bodyPr>
          <a:lstStyle/>
          <a:p>
            <a:pPr marL="457200" indent="-342900">
              <a:buClr>
                <a:srgbClr val="2A303B"/>
              </a:buClr>
              <a:buSzPts val="1800"/>
              <a:buFont typeface="Trebuchet MS"/>
              <a:buChar char="●"/>
              <a:defRPr sz="1800">
                <a:solidFill>
                  <a:srgbClr val="2A303B"/>
                </a:solidFill>
                <a:latin typeface="Trebuchet MS"/>
                <a:ea typeface="Trebuchet MS"/>
                <a:cs typeface="Trebuchet MS"/>
                <a:sym typeface="Trebuchet MS"/>
              </a:defRPr>
            </a:pPr>
            <a:r>
              <a:t>Pour 25% des sondés, source de stress.</a:t>
            </a:r>
          </a:p>
          <a:p>
            <a:pPr marL="457200" indent="-342900">
              <a:buClr>
                <a:srgbClr val="2A303B"/>
              </a:buClr>
              <a:buSzPts val="1800"/>
              <a:buFont typeface="Trebuchet MS"/>
              <a:buChar char="●"/>
              <a:defRPr sz="1800">
                <a:solidFill>
                  <a:srgbClr val="2A303B"/>
                </a:solidFill>
                <a:latin typeface="Trebuchet MS"/>
                <a:ea typeface="Trebuchet MS"/>
                <a:cs typeface="Trebuchet MS"/>
                <a:sym typeface="Trebuchet MS"/>
              </a:defRPr>
            </a:pPr>
            <a:r>
              <a:t>Les embouteillages ont un impact négatifs sur la santé (Express Business 9 mai 2018) - Annette Peters</a:t>
            </a:r>
          </a:p>
          <a:p>
            <a:pPr marL="457200" indent="-342900">
              <a:buClr>
                <a:srgbClr val="2A303B"/>
              </a:buClr>
              <a:buSzPts val="1800"/>
              <a:buFont typeface="Trebuchet MS"/>
              <a:buChar char="●"/>
              <a:defRPr sz="1800">
                <a:solidFill>
                  <a:srgbClr val="2A303B"/>
                </a:solidFill>
                <a:latin typeface="Trebuchet MS"/>
                <a:ea typeface="Trebuchet MS"/>
                <a:cs typeface="Trebuchet MS"/>
                <a:sym typeface="Trebuchet MS"/>
              </a:defRPr>
            </a:pPr>
            <a:r>
              <a:t>350 Milliards d’€ sur 15 ans pour la France (Figaro 11 sep 2017)</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58" name="Google Shape;319;p37"/>
          <p:cNvGrpSpPr/>
          <p:nvPr/>
        </p:nvGrpSpPr>
        <p:grpSpPr>
          <a:xfrm>
            <a:off x="152499" y="5125075"/>
            <a:ext cx="5893503" cy="589803"/>
            <a:chOff x="0" y="0"/>
            <a:chExt cx="5893501" cy="589802"/>
          </a:xfrm>
        </p:grpSpPr>
        <p:sp>
          <p:nvSpPr>
            <p:cNvPr id="356" name="Google Shape;320;p37"/>
            <p:cNvSpPr/>
            <p:nvPr/>
          </p:nvSpPr>
          <p:spPr>
            <a:xfrm>
              <a:off x="-1" y="-1"/>
              <a:ext cx="5893503" cy="589804"/>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2200">
                  <a:latin typeface="Trebuchet MS"/>
                  <a:ea typeface="Trebuchet MS"/>
                  <a:cs typeface="Trebuchet MS"/>
                  <a:sym typeface="Trebuchet MS"/>
                </a:defRPr>
              </a:pPr>
            </a:p>
          </p:txBody>
        </p:sp>
        <p:sp>
          <p:nvSpPr>
            <p:cNvPr id="357" name="Google Shape;321;p37"/>
            <p:cNvSpPr txBox="1"/>
            <p:nvPr/>
          </p:nvSpPr>
          <p:spPr>
            <a:xfrm>
              <a:off x="-1" y="38375"/>
              <a:ext cx="5893503" cy="51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ctr">
              <a:spAutoFit/>
            </a:bodyPr>
            <a:lstStyle>
              <a:lvl1pPr algn="ctr">
                <a:defRPr sz="2200">
                  <a:latin typeface="Trebuchet MS"/>
                  <a:ea typeface="Trebuchet MS"/>
                  <a:cs typeface="Trebuchet MS"/>
                  <a:sym typeface="Trebuchet MS"/>
                </a:defRPr>
              </a:lvl1pPr>
            </a:lstStyle>
            <a:p>
              <a:pPr/>
              <a:r>
                <a:t>Avant entraînement</a:t>
              </a:r>
            </a:p>
          </p:txBody>
        </p:sp>
      </p:grpSp>
      <p:grpSp>
        <p:nvGrpSpPr>
          <p:cNvPr id="361" name="Google Shape;322;p37"/>
          <p:cNvGrpSpPr/>
          <p:nvPr/>
        </p:nvGrpSpPr>
        <p:grpSpPr>
          <a:xfrm>
            <a:off x="6096025" y="5125075"/>
            <a:ext cx="5893503" cy="589803"/>
            <a:chOff x="0" y="0"/>
            <a:chExt cx="5893501" cy="589802"/>
          </a:xfrm>
        </p:grpSpPr>
        <p:sp>
          <p:nvSpPr>
            <p:cNvPr id="359" name="Google Shape;323;p37"/>
            <p:cNvSpPr/>
            <p:nvPr/>
          </p:nvSpPr>
          <p:spPr>
            <a:xfrm>
              <a:off x="0" y="-1"/>
              <a:ext cx="5893502" cy="589804"/>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2200">
                  <a:latin typeface="Trebuchet MS"/>
                  <a:ea typeface="Trebuchet MS"/>
                  <a:cs typeface="Trebuchet MS"/>
                  <a:sym typeface="Trebuchet MS"/>
                </a:defRPr>
              </a:pPr>
            </a:p>
          </p:txBody>
        </p:sp>
        <p:sp>
          <p:nvSpPr>
            <p:cNvPr id="360" name="Google Shape;324;p37"/>
            <p:cNvSpPr txBox="1"/>
            <p:nvPr/>
          </p:nvSpPr>
          <p:spPr>
            <a:xfrm>
              <a:off x="0" y="38375"/>
              <a:ext cx="5893502" cy="51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ctr">
              <a:spAutoFit/>
            </a:bodyPr>
            <a:lstStyle>
              <a:lvl1pPr algn="ctr">
                <a:defRPr sz="2200">
                  <a:latin typeface="Trebuchet MS"/>
                  <a:ea typeface="Trebuchet MS"/>
                  <a:cs typeface="Trebuchet MS"/>
                  <a:sym typeface="Trebuchet MS"/>
                </a:defRPr>
              </a:lvl1pPr>
            </a:lstStyle>
            <a:p>
              <a:pPr/>
              <a:r>
                <a:t>Après entraînement</a:t>
              </a:r>
            </a:p>
          </p:txBody>
        </p:sp>
      </p:grpSp>
      <p:sp>
        <p:nvSpPr>
          <p:cNvPr id="362" name="Google Shape;325;p37"/>
          <p:cNvSpPr txBox="1"/>
          <p:nvPr>
            <p:ph type="title"/>
          </p:nvPr>
        </p:nvSpPr>
        <p:spPr>
          <a:xfrm>
            <a:off x="304674" y="31649"/>
            <a:ext cx="8075101" cy="1230303"/>
          </a:xfrm>
          <a:prstGeom prst="rect">
            <a:avLst/>
          </a:prstGeom>
        </p:spPr>
        <p:txBody>
          <a:bodyPr anchor="ctr"/>
          <a:lstStyle>
            <a:lvl1pPr>
              <a:defRPr b="1"/>
            </a:lvl1pPr>
          </a:lstStyle>
          <a:p>
            <a:pPr/>
            <a:r>
              <a:t>Environnement 1 Issy-les-Moulineaux</a:t>
            </a:r>
          </a:p>
        </p:txBody>
      </p:sp>
      <p:pic>
        <p:nvPicPr>
          <p:cNvPr id="363" name="Google Shape;326;p37" descr="Google Shape;326;p37"/>
          <p:cNvPicPr>
            <a:picLocks noChangeAspect="0"/>
          </p:cNvPicPr>
          <p:nvPr/>
        </p:nvPicPr>
        <p:blipFill>
          <a:blip r:embed="rId2">
            <a:extLst/>
          </a:blip>
          <a:stretch>
            <a:fillRect/>
          </a:stretch>
        </p:blipFill>
        <p:spPr>
          <a:xfrm>
            <a:off x="6172291" y="1446723"/>
            <a:ext cx="5740970" cy="3525953"/>
          </a:xfrm>
          <a:prstGeom prst="rect">
            <a:avLst/>
          </a:prstGeom>
          <a:ln w="12700">
            <a:miter lim="400000"/>
          </a:ln>
        </p:spPr>
      </p:pic>
      <p:grpSp>
        <p:nvGrpSpPr>
          <p:cNvPr id="366" name="Google Shape;327;p37"/>
          <p:cNvGrpSpPr/>
          <p:nvPr/>
        </p:nvGrpSpPr>
        <p:grpSpPr>
          <a:xfrm>
            <a:off x="6322358" y="951083"/>
            <a:ext cx="5768222" cy="4450339"/>
            <a:chOff x="0" y="0"/>
            <a:chExt cx="5768221" cy="4450337"/>
          </a:xfrm>
        </p:grpSpPr>
        <p:sp>
          <p:nvSpPr>
            <p:cNvPr id="364" name="Rectangle"/>
            <p:cNvSpPr/>
            <p:nvPr/>
          </p:nvSpPr>
          <p:spPr>
            <a:xfrm rot="19568251">
              <a:off x="-163044" y="1590168"/>
              <a:ext cx="6094308" cy="1270002"/>
            </a:xfrm>
            <a:prstGeom prst="rect">
              <a:avLst/>
            </a:prstGeom>
            <a:solidFill>
              <a:srgbClr val="FFFFFF"/>
            </a:solidFill>
            <a:ln w="25400" cap="flat">
              <a:solidFill>
                <a:srgbClr val="FF2600"/>
              </a:solidFill>
              <a:prstDash val="solid"/>
              <a:round/>
            </a:ln>
            <a:effectLst/>
          </p:spPr>
          <p:txBody>
            <a:bodyPr wrap="square" lIns="0" tIns="0" rIns="0" bIns="0" numCol="1" anchor="ctr">
              <a:noAutofit/>
            </a:bodyPr>
            <a:lstStyle/>
            <a:p>
              <a:pPr algn="ctr"/>
            </a:p>
          </p:txBody>
        </p:sp>
        <p:sp>
          <p:nvSpPr>
            <p:cNvPr id="365" name="EXEMPLE DE MAUVAIS ENTRAINEMENT"/>
            <p:cNvSpPr txBox="1"/>
            <p:nvPr/>
          </p:nvSpPr>
          <p:spPr>
            <a:xfrm rot="19568251">
              <a:off x="-163044" y="1799600"/>
              <a:ext cx="6094308" cy="851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3000">
                  <a:solidFill>
                    <a:srgbClr val="FF2600"/>
                  </a:solidFill>
                </a:defRPr>
              </a:lvl1pPr>
            </a:lstStyle>
            <a:p>
              <a:pPr/>
              <a:r>
                <a:t>EXEMPLE DE MAUVAIS ENTRAINEMENT </a:t>
              </a:r>
            </a:p>
          </p:txBody>
        </p:sp>
      </p:grpSp>
      <p:pic>
        <p:nvPicPr>
          <p:cNvPr id="367" name="Google Shape;328;p37" descr="Google Shape;328;p37"/>
          <p:cNvPicPr>
            <a:picLocks noChangeAspect="0"/>
          </p:cNvPicPr>
          <p:nvPr/>
        </p:nvPicPr>
        <p:blipFill>
          <a:blip r:embed="rId3">
            <a:extLst/>
          </a:blip>
          <a:stretch>
            <a:fillRect/>
          </a:stretch>
        </p:blipFill>
        <p:spPr>
          <a:xfrm>
            <a:off x="152500" y="1435286"/>
            <a:ext cx="5893500" cy="351645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6"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Google Shape;333;p38"/>
          <p:cNvSpPr txBox="1"/>
          <p:nvPr>
            <p:ph type="body" sz="quarter" idx="1"/>
          </p:nvPr>
        </p:nvSpPr>
        <p:spPr>
          <a:xfrm>
            <a:off x="308620" y="6378600"/>
            <a:ext cx="11766602" cy="860402"/>
          </a:xfrm>
          <a:prstGeom prst="rect">
            <a:avLst/>
          </a:prstGeom>
        </p:spPr>
        <p:txBody>
          <a:bodyPr/>
          <a:lstStyle>
            <a:lvl1pPr marL="0">
              <a:spcBef>
                <a:spcPts val="0"/>
              </a:spcBef>
              <a:defRPr sz="1200" u="sng">
                <a:solidFill>
                  <a:srgbClr val="0000FF"/>
                </a:solidFill>
                <a:uFill>
                  <a:solidFill>
                    <a:srgbClr val="0000FF"/>
                  </a:solidFill>
                </a:uFill>
                <a:hlinkClick r:id="rId2" invalidUrl="" action="" tgtFrame="" tooltip="" history="1" highlightClick="0" endSnd="0"/>
              </a:defRPr>
            </a:lvl1pPr>
          </a:lstStyle>
          <a:p>
            <a:pPr>
              <a:defRPr>
                <a:solidFill>
                  <a:srgbClr val="99CA3C"/>
                </a:solidFill>
                <a:uFillTx/>
              </a:defRPr>
            </a:pPr>
            <a:r>
              <a:rPr>
                <a:solidFill>
                  <a:srgbClr val="0000FF"/>
                </a:solidFill>
                <a:uFill>
                  <a:solidFill>
                    <a:srgbClr val="0000FF"/>
                  </a:solidFill>
                </a:uFill>
                <a:hlinkClick r:id="rId2" invalidUrl="" action="" tgtFrame="" tooltip="" history="1" highlightClick="0" endSnd="0"/>
              </a:rPr>
              <a:t>https://colab.research.google.com/drive/1_PzjyjC0ZEXE55P7wA4quHqgN626zh_f#scrollTo=L14qPG5m2H0r&amp;line=4&amp;uniqifier=1</a:t>
            </a:r>
          </a:p>
        </p:txBody>
      </p:sp>
      <p:pic>
        <p:nvPicPr>
          <p:cNvPr id="370" name="Google Shape;334;p38" descr="Google Shape;334;p38"/>
          <p:cNvPicPr>
            <a:picLocks noChangeAspect="1"/>
          </p:cNvPicPr>
          <p:nvPr/>
        </p:nvPicPr>
        <p:blipFill>
          <a:blip r:embed="rId3">
            <a:extLst/>
          </a:blip>
          <a:stretch>
            <a:fillRect/>
          </a:stretch>
        </p:blipFill>
        <p:spPr>
          <a:xfrm>
            <a:off x="152400" y="685800"/>
            <a:ext cx="11887198" cy="5535368"/>
          </a:xfrm>
          <a:prstGeom prst="rect">
            <a:avLst/>
          </a:prstGeom>
          <a:ln w="12700">
            <a:miter lim="400000"/>
          </a:ln>
        </p:spPr>
      </p:pic>
      <p:pic>
        <p:nvPicPr>
          <p:cNvPr id="371" name="Google Shape;335;p38" descr="Google Shape;335;p38"/>
          <p:cNvPicPr>
            <a:picLocks noChangeAspect="1"/>
          </p:cNvPicPr>
          <p:nvPr/>
        </p:nvPicPr>
        <p:blipFill>
          <a:blip r:embed="rId4">
            <a:extLst/>
          </a:blip>
          <a:stretch>
            <a:fillRect/>
          </a:stretch>
        </p:blipFill>
        <p:spPr>
          <a:xfrm>
            <a:off x="214261" y="3817391"/>
            <a:ext cx="11763477" cy="319586"/>
          </a:xfrm>
          <a:prstGeom prst="rect">
            <a:avLst/>
          </a:prstGeom>
          <a:ln w="12700">
            <a:miter lim="400000"/>
          </a:ln>
        </p:spPr>
      </p:pic>
      <p:sp>
        <p:nvSpPr>
          <p:cNvPr id="372" name="Google Shape;336;p38"/>
          <p:cNvSpPr txBox="1"/>
          <p:nvPr>
            <p:ph type="title"/>
          </p:nvPr>
        </p:nvSpPr>
        <p:spPr>
          <a:xfrm>
            <a:off x="279274" y="-184251"/>
            <a:ext cx="8075101" cy="1230303"/>
          </a:xfrm>
          <a:prstGeom prst="rect">
            <a:avLst/>
          </a:prstGeom>
        </p:spPr>
        <p:txBody>
          <a:bodyPr anchor="ctr"/>
          <a:lstStyle>
            <a:lvl1pPr>
              <a:defRPr b="1" sz="3600"/>
            </a:lvl1pPr>
          </a:lstStyle>
          <a:p>
            <a:pPr/>
            <a:r>
              <a:t>Environnement 1 Issy-les-Moulineaux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71"/>
                                        </p:tgtEl>
                                        <p:attrNameLst>
                                          <p:attrName>style.visibility</p:attrName>
                                        </p:attrNameLst>
                                      </p:cBhvr>
                                      <p:to>
                                        <p:strVal val="visible"/>
                                      </p:to>
                                    </p:set>
                                    <p:anim calcmode="lin" valueType="num">
                                      <p:cBhvr>
                                        <p:cTn id="7" dur="750" fill="hold"/>
                                        <p:tgtEl>
                                          <p:spTgt spid="371"/>
                                        </p:tgtEl>
                                        <p:attrNameLst>
                                          <p:attrName>ppt_w</p:attrName>
                                        </p:attrNameLst>
                                      </p:cBhvr>
                                      <p:tavLst>
                                        <p:tav tm="0">
                                          <p:val>
                                            <p:fltVal val="0"/>
                                          </p:val>
                                        </p:tav>
                                        <p:tav tm="100000">
                                          <p:val>
                                            <p:strVal val="#ppt_w"/>
                                          </p:val>
                                        </p:tav>
                                      </p:tavLst>
                                    </p:anim>
                                    <p:anim calcmode="lin" valueType="num">
                                      <p:cBhvr>
                                        <p:cTn id="8" dur="750" fill="hold"/>
                                        <p:tgtEl>
                                          <p:spTgt spid="3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1"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Google Shape;341;p39" descr="Google Shape;341;p39"/>
          <p:cNvPicPr>
            <a:picLocks noChangeAspect="1"/>
          </p:cNvPicPr>
          <p:nvPr/>
        </p:nvPicPr>
        <p:blipFill>
          <a:blip r:embed="rId2">
            <a:extLst/>
          </a:blip>
          <a:stretch>
            <a:fillRect/>
          </a:stretch>
        </p:blipFill>
        <p:spPr>
          <a:xfrm>
            <a:off x="152400" y="0"/>
            <a:ext cx="11567573" cy="6858000"/>
          </a:xfrm>
          <a:prstGeom prst="rect">
            <a:avLst/>
          </a:prstGeom>
          <a:ln w="12700">
            <a:miter lim="400000"/>
          </a:ln>
        </p:spPr>
      </p:pic>
      <p:sp>
        <p:nvSpPr>
          <p:cNvPr id="375" name="Google Shape;342;p39"/>
          <p:cNvSpPr txBox="1"/>
          <p:nvPr>
            <p:ph type="title"/>
          </p:nvPr>
        </p:nvSpPr>
        <p:spPr>
          <a:xfrm>
            <a:off x="291974" y="-209651"/>
            <a:ext cx="8075101" cy="1230303"/>
          </a:xfrm>
          <a:prstGeom prst="rect">
            <a:avLst/>
          </a:prstGeom>
        </p:spPr>
        <p:txBody>
          <a:bodyPr anchor="ctr"/>
          <a:lstStyle>
            <a:lvl1pPr>
              <a:defRPr b="1" sz="3600"/>
            </a:lvl1pPr>
          </a:lstStyle>
          <a:p>
            <a:pPr/>
            <a:r>
              <a:t>Environnement 1 Issy-les-Moulineaux</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9" name="Google Shape;347;p40"/>
          <p:cNvGrpSpPr/>
          <p:nvPr/>
        </p:nvGrpSpPr>
        <p:grpSpPr>
          <a:xfrm>
            <a:off x="152499" y="5125075"/>
            <a:ext cx="5893503" cy="589803"/>
            <a:chOff x="0" y="0"/>
            <a:chExt cx="5893501" cy="589802"/>
          </a:xfrm>
        </p:grpSpPr>
        <p:sp>
          <p:nvSpPr>
            <p:cNvPr id="377" name="Google Shape;348;p40"/>
            <p:cNvSpPr/>
            <p:nvPr/>
          </p:nvSpPr>
          <p:spPr>
            <a:xfrm>
              <a:off x="-1" y="-1"/>
              <a:ext cx="5893503" cy="589804"/>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2200">
                  <a:latin typeface="Trebuchet MS"/>
                  <a:ea typeface="Trebuchet MS"/>
                  <a:cs typeface="Trebuchet MS"/>
                  <a:sym typeface="Trebuchet MS"/>
                </a:defRPr>
              </a:pPr>
            </a:p>
          </p:txBody>
        </p:sp>
        <p:sp>
          <p:nvSpPr>
            <p:cNvPr id="378" name="Google Shape;349;p40"/>
            <p:cNvSpPr txBox="1"/>
            <p:nvPr/>
          </p:nvSpPr>
          <p:spPr>
            <a:xfrm>
              <a:off x="-1" y="38375"/>
              <a:ext cx="5893503" cy="51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ctr">
              <a:spAutoFit/>
            </a:bodyPr>
            <a:lstStyle>
              <a:lvl1pPr algn="ctr">
                <a:defRPr sz="2200">
                  <a:latin typeface="Trebuchet MS"/>
                  <a:ea typeface="Trebuchet MS"/>
                  <a:cs typeface="Trebuchet MS"/>
                  <a:sym typeface="Trebuchet MS"/>
                </a:defRPr>
              </a:lvl1pPr>
            </a:lstStyle>
            <a:p>
              <a:pPr/>
              <a:r>
                <a:t>Avant entraînement</a:t>
              </a:r>
            </a:p>
          </p:txBody>
        </p:sp>
      </p:grpSp>
      <p:grpSp>
        <p:nvGrpSpPr>
          <p:cNvPr id="382" name="Google Shape;350;p40"/>
          <p:cNvGrpSpPr/>
          <p:nvPr/>
        </p:nvGrpSpPr>
        <p:grpSpPr>
          <a:xfrm>
            <a:off x="6096025" y="5125075"/>
            <a:ext cx="5893503" cy="589803"/>
            <a:chOff x="0" y="0"/>
            <a:chExt cx="5893501" cy="589802"/>
          </a:xfrm>
        </p:grpSpPr>
        <p:sp>
          <p:nvSpPr>
            <p:cNvPr id="380" name="Google Shape;351;p40"/>
            <p:cNvSpPr/>
            <p:nvPr/>
          </p:nvSpPr>
          <p:spPr>
            <a:xfrm>
              <a:off x="0" y="-1"/>
              <a:ext cx="5893502" cy="589804"/>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2200">
                  <a:latin typeface="Trebuchet MS"/>
                  <a:ea typeface="Trebuchet MS"/>
                  <a:cs typeface="Trebuchet MS"/>
                  <a:sym typeface="Trebuchet MS"/>
                </a:defRPr>
              </a:pPr>
            </a:p>
          </p:txBody>
        </p:sp>
        <p:sp>
          <p:nvSpPr>
            <p:cNvPr id="381" name="Google Shape;352;p40"/>
            <p:cNvSpPr txBox="1"/>
            <p:nvPr/>
          </p:nvSpPr>
          <p:spPr>
            <a:xfrm>
              <a:off x="0" y="38375"/>
              <a:ext cx="5893502" cy="51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ctr">
              <a:spAutoFit/>
            </a:bodyPr>
            <a:lstStyle>
              <a:lvl1pPr algn="ctr">
                <a:defRPr sz="2200">
                  <a:latin typeface="Trebuchet MS"/>
                  <a:ea typeface="Trebuchet MS"/>
                  <a:cs typeface="Trebuchet MS"/>
                  <a:sym typeface="Trebuchet MS"/>
                </a:defRPr>
              </a:lvl1pPr>
            </a:lstStyle>
            <a:p>
              <a:pPr/>
              <a:r>
                <a:t>Après entraînement</a:t>
              </a:r>
            </a:p>
          </p:txBody>
        </p:sp>
      </p:grpSp>
      <p:sp>
        <p:nvSpPr>
          <p:cNvPr id="383" name="Google Shape;353;p40"/>
          <p:cNvSpPr txBox="1"/>
          <p:nvPr>
            <p:ph type="title"/>
          </p:nvPr>
        </p:nvSpPr>
        <p:spPr>
          <a:xfrm>
            <a:off x="304674" y="31649"/>
            <a:ext cx="8075101" cy="1230303"/>
          </a:xfrm>
          <a:prstGeom prst="rect">
            <a:avLst/>
          </a:prstGeom>
        </p:spPr>
        <p:txBody>
          <a:bodyPr anchor="ctr"/>
          <a:lstStyle>
            <a:lvl1pPr>
              <a:defRPr b="1"/>
            </a:lvl1pPr>
          </a:lstStyle>
          <a:p>
            <a:pPr/>
            <a:r>
              <a:t>Environnement 2 Issy-les-Moulineaux</a:t>
            </a:r>
          </a:p>
        </p:txBody>
      </p:sp>
      <p:pic>
        <p:nvPicPr>
          <p:cNvPr id="384" name="Google Shape;354;p40" descr="Google Shape;354;p40"/>
          <p:cNvPicPr>
            <a:picLocks noChangeAspect="0"/>
          </p:cNvPicPr>
          <p:nvPr/>
        </p:nvPicPr>
        <p:blipFill>
          <a:blip r:embed="rId2">
            <a:extLst/>
          </a:blip>
          <a:stretch>
            <a:fillRect/>
          </a:stretch>
        </p:blipFill>
        <p:spPr>
          <a:xfrm>
            <a:off x="144538" y="1430536"/>
            <a:ext cx="5909413" cy="3525950"/>
          </a:xfrm>
          <a:prstGeom prst="rect">
            <a:avLst/>
          </a:prstGeom>
          <a:ln w="12700">
            <a:miter lim="400000"/>
          </a:ln>
        </p:spPr>
      </p:pic>
      <p:pic>
        <p:nvPicPr>
          <p:cNvPr id="385" name="IssyLesMoulineauxtrained.gif" descr="IssyLesMoulineauxtrained.gif"/>
          <p:cNvPicPr>
            <a:picLocks noChangeAspect="0"/>
          </p:cNvPicPr>
          <p:nvPr/>
        </p:nvPicPr>
        <p:blipFill>
          <a:blip r:embed="rId3">
            <a:extLst/>
          </a:blip>
          <a:stretch>
            <a:fillRect/>
          </a:stretch>
        </p:blipFill>
        <p:spPr>
          <a:xfrm>
            <a:off x="6100216" y="1430536"/>
            <a:ext cx="5909415" cy="352595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7" name="Google Shape;360;p41" descr="Google Shape;360;p41"/>
          <p:cNvPicPr>
            <a:picLocks noChangeAspect="1"/>
          </p:cNvPicPr>
          <p:nvPr/>
        </p:nvPicPr>
        <p:blipFill>
          <a:blip r:embed="rId2">
            <a:extLst/>
          </a:blip>
          <a:stretch>
            <a:fillRect/>
          </a:stretch>
        </p:blipFill>
        <p:spPr>
          <a:xfrm>
            <a:off x="240953" y="1140876"/>
            <a:ext cx="11466001" cy="880286"/>
          </a:xfrm>
          <a:prstGeom prst="rect">
            <a:avLst/>
          </a:prstGeom>
          <a:ln w="12700">
            <a:miter lim="400000"/>
          </a:ln>
        </p:spPr>
      </p:pic>
      <p:sp>
        <p:nvSpPr>
          <p:cNvPr id="388" name="Google Shape;361;p41"/>
          <p:cNvSpPr txBox="1"/>
          <p:nvPr>
            <p:ph type="title"/>
          </p:nvPr>
        </p:nvSpPr>
        <p:spPr>
          <a:xfrm>
            <a:off x="304674" y="31649"/>
            <a:ext cx="8075101" cy="1230303"/>
          </a:xfrm>
          <a:prstGeom prst="rect">
            <a:avLst/>
          </a:prstGeom>
        </p:spPr>
        <p:txBody>
          <a:bodyPr anchor="ctr"/>
          <a:lstStyle>
            <a:lvl1pPr>
              <a:defRPr b="1" sz="3600"/>
            </a:lvl1pPr>
          </a:lstStyle>
          <a:p>
            <a:pPr/>
            <a:r>
              <a:t>Environnement 2 Issy-les-Moulineaux</a:t>
            </a:r>
          </a:p>
        </p:txBody>
      </p:sp>
      <p:pic>
        <p:nvPicPr>
          <p:cNvPr id="389" name="Google Shape;362;p41" descr="Google Shape;362;p41"/>
          <p:cNvPicPr>
            <a:picLocks noChangeAspect="1"/>
          </p:cNvPicPr>
          <p:nvPr/>
        </p:nvPicPr>
        <p:blipFill>
          <a:blip r:embed="rId3">
            <a:extLst/>
          </a:blip>
          <a:stretch>
            <a:fillRect/>
          </a:stretch>
        </p:blipFill>
        <p:spPr>
          <a:xfrm>
            <a:off x="2460115" y="2087802"/>
            <a:ext cx="7027676" cy="475232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3" name="Google Shape;367;p42"/>
          <p:cNvGrpSpPr/>
          <p:nvPr/>
        </p:nvGrpSpPr>
        <p:grpSpPr>
          <a:xfrm>
            <a:off x="152500" y="5963275"/>
            <a:ext cx="5553001" cy="589803"/>
            <a:chOff x="0" y="0"/>
            <a:chExt cx="5553000" cy="589802"/>
          </a:xfrm>
        </p:grpSpPr>
        <p:sp>
          <p:nvSpPr>
            <p:cNvPr id="391" name="Google Shape;368;p42"/>
            <p:cNvSpPr/>
            <p:nvPr/>
          </p:nvSpPr>
          <p:spPr>
            <a:xfrm>
              <a:off x="0" y="-1"/>
              <a:ext cx="5553001" cy="589804"/>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2200">
                  <a:latin typeface="Trebuchet MS"/>
                  <a:ea typeface="Trebuchet MS"/>
                  <a:cs typeface="Trebuchet MS"/>
                  <a:sym typeface="Trebuchet MS"/>
                </a:defRPr>
              </a:pPr>
            </a:p>
          </p:txBody>
        </p:sp>
        <p:sp>
          <p:nvSpPr>
            <p:cNvPr id="392" name="Google Shape;369;p42"/>
            <p:cNvSpPr txBox="1"/>
            <p:nvPr/>
          </p:nvSpPr>
          <p:spPr>
            <a:xfrm>
              <a:off x="0" y="38375"/>
              <a:ext cx="5553001" cy="51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ctr">
              <a:spAutoFit/>
            </a:bodyPr>
            <a:lstStyle>
              <a:lvl1pPr algn="ctr">
                <a:defRPr sz="2200">
                  <a:latin typeface="Trebuchet MS"/>
                  <a:ea typeface="Trebuchet MS"/>
                  <a:cs typeface="Trebuchet MS"/>
                  <a:sym typeface="Trebuchet MS"/>
                </a:defRPr>
              </a:lvl1pPr>
            </a:lstStyle>
            <a:p>
              <a:pPr/>
              <a:r>
                <a:t>Avant entraînement</a:t>
              </a:r>
            </a:p>
          </p:txBody>
        </p:sp>
      </p:grpSp>
      <p:grpSp>
        <p:nvGrpSpPr>
          <p:cNvPr id="396" name="Google Shape;370;p42"/>
          <p:cNvGrpSpPr/>
          <p:nvPr/>
        </p:nvGrpSpPr>
        <p:grpSpPr>
          <a:xfrm>
            <a:off x="6172300" y="5963275"/>
            <a:ext cx="5553001" cy="589803"/>
            <a:chOff x="0" y="0"/>
            <a:chExt cx="5553000" cy="589802"/>
          </a:xfrm>
        </p:grpSpPr>
        <p:sp>
          <p:nvSpPr>
            <p:cNvPr id="394" name="Google Shape;371;p42"/>
            <p:cNvSpPr/>
            <p:nvPr/>
          </p:nvSpPr>
          <p:spPr>
            <a:xfrm>
              <a:off x="0" y="-1"/>
              <a:ext cx="5553001" cy="589804"/>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2200">
                  <a:latin typeface="Trebuchet MS"/>
                  <a:ea typeface="Trebuchet MS"/>
                  <a:cs typeface="Trebuchet MS"/>
                  <a:sym typeface="Trebuchet MS"/>
                </a:defRPr>
              </a:pPr>
            </a:p>
          </p:txBody>
        </p:sp>
        <p:sp>
          <p:nvSpPr>
            <p:cNvPr id="395" name="Google Shape;372;p42"/>
            <p:cNvSpPr txBox="1"/>
            <p:nvPr/>
          </p:nvSpPr>
          <p:spPr>
            <a:xfrm>
              <a:off x="0" y="38375"/>
              <a:ext cx="5553001" cy="51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399" tIns="91399" rIns="91399" bIns="91399" numCol="1" anchor="ctr">
              <a:spAutoFit/>
            </a:bodyPr>
            <a:lstStyle>
              <a:lvl1pPr algn="ctr">
                <a:defRPr sz="2200">
                  <a:latin typeface="Trebuchet MS"/>
                  <a:ea typeface="Trebuchet MS"/>
                  <a:cs typeface="Trebuchet MS"/>
                  <a:sym typeface="Trebuchet MS"/>
                </a:defRPr>
              </a:lvl1pPr>
            </a:lstStyle>
            <a:p>
              <a:pPr/>
              <a:r>
                <a:t>Après entraînement</a:t>
              </a:r>
            </a:p>
          </p:txBody>
        </p:sp>
      </p:grpSp>
      <p:sp>
        <p:nvSpPr>
          <p:cNvPr id="397" name="Google Shape;373;p42"/>
          <p:cNvSpPr txBox="1"/>
          <p:nvPr>
            <p:ph type="title"/>
          </p:nvPr>
        </p:nvSpPr>
        <p:spPr>
          <a:xfrm>
            <a:off x="304674" y="31649"/>
            <a:ext cx="8075101" cy="1230303"/>
          </a:xfrm>
          <a:prstGeom prst="rect">
            <a:avLst/>
          </a:prstGeom>
          <a:solidFill>
            <a:srgbClr val="FFFFFF"/>
          </a:solidFill>
        </p:spPr>
        <p:txBody>
          <a:bodyPr anchor="ctr"/>
          <a:lstStyle>
            <a:lvl1pPr>
              <a:defRPr b="1"/>
            </a:lvl1pPr>
          </a:lstStyle>
          <a:p>
            <a:pPr/>
            <a:r>
              <a:t>Environnement Carrefour</a:t>
            </a:r>
          </a:p>
        </p:txBody>
      </p:sp>
      <p:pic>
        <p:nvPicPr>
          <p:cNvPr id="398" name="Google Shape;374;p42" descr="Google Shape;374;p42"/>
          <p:cNvPicPr>
            <a:picLocks noChangeAspect="0"/>
          </p:cNvPicPr>
          <p:nvPr/>
        </p:nvPicPr>
        <p:blipFill>
          <a:blip r:embed="rId2">
            <a:extLst/>
          </a:blip>
          <a:stretch>
            <a:fillRect/>
          </a:stretch>
        </p:blipFill>
        <p:spPr>
          <a:xfrm>
            <a:off x="6459268" y="1119024"/>
            <a:ext cx="4979077" cy="4730122"/>
          </a:xfrm>
          <a:prstGeom prst="rect">
            <a:avLst/>
          </a:prstGeom>
          <a:ln w="12700">
            <a:miter lim="400000"/>
          </a:ln>
        </p:spPr>
      </p:pic>
      <p:pic>
        <p:nvPicPr>
          <p:cNvPr id="399" name="Carrefour_untrained.gif" descr="Carrefour_untrained.gif"/>
          <p:cNvPicPr>
            <a:picLocks noChangeAspect="0"/>
          </p:cNvPicPr>
          <p:nvPr/>
        </p:nvPicPr>
        <p:blipFill>
          <a:blip r:embed="rId3">
            <a:extLst/>
          </a:blip>
          <a:stretch>
            <a:fillRect/>
          </a:stretch>
        </p:blipFill>
        <p:spPr>
          <a:xfrm>
            <a:off x="418694" y="1099294"/>
            <a:ext cx="5020613" cy="476958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1" name="Google Shape;380;p43" descr="Google Shape;380;p43"/>
          <p:cNvPicPr>
            <a:picLocks noChangeAspect="1"/>
          </p:cNvPicPr>
          <p:nvPr/>
        </p:nvPicPr>
        <p:blipFill>
          <a:blip r:embed="rId2">
            <a:extLst/>
          </a:blip>
          <a:stretch>
            <a:fillRect/>
          </a:stretch>
        </p:blipFill>
        <p:spPr>
          <a:xfrm>
            <a:off x="3005381" y="2578829"/>
            <a:ext cx="6181238" cy="4305792"/>
          </a:xfrm>
          <a:prstGeom prst="rect">
            <a:avLst/>
          </a:prstGeom>
          <a:ln w="12700">
            <a:miter lim="400000"/>
          </a:ln>
        </p:spPr>
      </p:pic>
      <p:pic>
        <p:nvPicPr>
          <p:cNvPr id="402" name="Google Shape;381;p43" descr="Google Shape;381;p43"/>
          <p:cNvPicPr>
            <a:picLocks noChangeAspect="1"/>
          </p:cNvPicPr>
          <p:nvPr/>
        </p:nvPicPr>
        <p:blipFill>
          <a:blip r:embed="rId3">
            <a:extLst/>
          </a:blip>
          <a:stretch>
            <a:fillRect/>
          </a:stretch>
        </p:blipFill>
        <p:spPr>
          <a:xfrm>
            <a:off x="571942" y="1173035"/>
            <a:ext cx="11048116" cy="1018087"/>
          </a:xfrm>
          <a:prstGeom prst="rect">
            <a:avLst/>
          </a:prstGeom>
          <a:ln w="12700">
            <a:miter lim="400000"/>
          </a:ln>
        </p:spPr>
      </p:pic>
      <p:sp>
        <p:nvSpPr>
          <p:cNvPr id="403" name="Google Shape;382;p43"/>
          <p:cNvSpPr txBox="1"/>
          <p:nvPr>
            <p:ph type="title"/>
          </p:nvPr>
        </p:nvSpPr>
        <p:spPr>
          <a:xfrm>
            <a:off x="304674" y="31649"/>
            <a:ext cx="8075101" cy="1230303"/>
          </a:xfrm>
          <a:prstGeom prst="rect">
            <a:avLst/>
          </a:prstGeom>
        </p:spPr>
        <p:txBody>
          <a:bodyPr anchor="ctr"/>
          <a:lstStyle>
            <a:lvl1pPr>
              <a:defRPr b="1"/>
            </a:lvl1pPr>
          </a:lstStyle>
          <a:p>
            <a:pPr/>
            <a:r>
              <a:t>Environnement Carrefour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5" name="Google Shape;387;p44"/>
          <p:cNvGrpSpPr/>
          <p:nvPr/>
        </p:nvGrpSpPr>
        <p:grpSpPr>
          <a:xfrm>
            <a:off x="-106" y="-8469"/>
            <a:ext cx="12192240" cy="6866584"/>
            <a:chOff x="0" y="0"/>
            <a:chExt cx="12192238" cy="6866582"/>
          </a:xfrm>
        </p:grpSpPr>
        <p:sp>
          <p:nvSpPr>
            <p:cNvPr id="405" name="Google Shape;388;p44"/>
            <p:cNvSpPr/>
            <p:nvPr/>
          </p:nvSpPr>
          <p:spPr>
            <a:xfrm>
              <a:off x="9371116" y="8465"/>
              <a:ext cx="1219202" cy="6858007"/>
            </a:xfrm>
            <a:prstGeom prst="line">
              <a:avLst/>
            </a:prstGeom>
            <a:noFill/>
            <a:ln w="9525" cap="flat">
              <a:solidFill>
                <a:srgbClr val="BFBFBF"/>
              </a:solidFill>
              <a:prstDash val="solid"/>
              <a:round/>
            </a:ln>
            <a:effectLst/>
          </p:spPr>
          <p:txBody>
            <a:bodyPr wrap="square" lIns="0" tIns="0" rIns="0" bIns="0" numCol="1" anchor="t">
              <a:noAutofit/>
            </a:bodyPr>
            <a:lstStyle/>
            <a:p>
              <a:pPr/>
            </a:p>
          </p:txBody>
        </p:sp>
        <p:sp>
          <p:nvSpPr>
            <p:cNvPr id="406" name="Google Shape;389;p44"/>
            <p:cNvSpPr/>
            <p:nvPr/>
          </p:nvSpPr>
          <p:spPr>
            <a:xfrm flipH="1">
              <a:off x="7425228" y="3689881"/>
              <a:ext cx="4763703" cy="3176702"/>
            </a:xfrm>
            <a:prstGeom prst="line">
              <a:avLst/>
            </a:prstGeom>
            <a:noFill/>
            <a:ln w="9525" cap="flat">
              <a:solidFill>
                <a:srgbClr val="D8D8D8"/>
              </a:solidFill>
              <a:prstDash val="solid"/>
              <a:round/>
            </a:ln>
            <a:effectLst/>
          </p:spPr>
          <p:txBody>
            <a:bodyPr wrap="square" lIns="0" tIns="0" rIns="0" bIns="0" numCol="1" anchor="t">
              <a:noAutofit/>
            </a:bodyPr>
            <a:lstStyle/>
            <a:p>
              <a:pPr/>
            </a:p>
          </p:txBody>
        </p:sp>
        <p:sp>
          <p:nvSpPr>
            <p:cNvPr id="407" name="Google Shape;390;p44"/>
            <p:cNvSpPr/>
            <p:nvPr/>
          </p:nvSpPr>
          <p:spPr>
            <a:xfrm>
              <a:off x="9181579" y="-1"/>
              <a:ext cx="3007352"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chemeClr val="accent1">
                <a:alpha val="29411"/>
              </a:schemeClr>
            </a:solidFill>
            <a:ln w="12700" cap="flat">
              <a:noFill/>
              <a:miter lim="400000"/>
            </a:ln>
            <a:effectLst/>
          </p:spPr>
          <p:txBody>
            <a:bodyPr wrap="square" lIns="0" tIns="0" rIns="0" bIns="0" numCol="1" anchor="t">
              <a:noAutofit/>
            </a:bodyPr>
            <a:lstStyle/>
            <a:p>
              <a:pPr/>
            </a:p>
          </p:txBody>
        </p:sp>
        <p:sp>
          <p:nvSpPr>
            <p:cNvPr id="408" name="Google Shape;391;p44"/>
            <p:cNvSpPr/>
            <p:nvPr/>
          </p:nvSpPr>
          <p:spPr>
            <a:xfrm>
              <a:off x="9603547" y="-1"/>
              <a:ext cx="2586180"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0" tIns="0" rIns="0" bIns="0" numCol="1" anchor="t">
              <a:noAutofit/>
            </a:bodyPr>
            <a:lstStyle/>
            <a:p>
              <a:pPr/>
            </a:p>
          </p:txBody>
        </p:sp>
        <p:sp>
          <p:nvSpPr>
            <p:cNvPr id="409" name="Google Shape;392;p44"/>
            <p:cNvSpPr/>
            <p:nvPr/>
          </p:nvSpPr>
          <p:spPr>
            <a:xfrm>
              <a:off x="8932436" y="3056468"/>
              <a:ext cx="3259803" cy="3810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2">
                <a:alpha val="71372"/>
              </a:schemeClr>
            </a:solidFill>
            <a:ln w="12700" cap="flat">
              <a:noFill/>
              <a:miter lim="400000"/>
            </a:ln>
            <a:effectLst/>
          </p:spPr>
          <p:txBody>
            <a:bodyPr wrap="square" lIns="0" tIns="0" rIns="0" bIns="0" numCol="1" anchor="ctr">
              <a:noAutofit/>
            </a:bodyPr>
            <a:lstStyle/>
            <a:p>
              <a:pPr/>
            </a:p>
          </p:txBody>
        </p:sp>
        <p:sp>
          <p:nvSpPr>
            <p:cNvPr id="410" name="Google Shape;393;p44"/>
            <p:cNvSpPr/>
            <p:nvPr/>
          </p:nvSpPr>
          <p:spPr>
            <a:xfrm>
              <a:off x="9334603" y="-1"/>
              <a:ext cx="2850871" cy="6866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8">
                <a:alpha val="69411"/>
              </a:srgbClr>
            </a:solidFill>
            <a:ln w="12700" cap="flat">
              <a:noFill/>
              <a:miter lim="400000"/>
            </a:ln>
            <a:effectLst/>
          </p:spPr>
          <p:txBody>
            <a:bodyPr wrap="square" lIns="0" tIns="0" rIns="0" bIns="0" numCol="1" anchor="t">
              <a:noAutofit/>
            </a:bodyPr>
            <a:lstStyle/>
            <a:p>
              <a:pPr/>
            </a:p>
          </p:txBody>
        </p:sp>
        <p:sp>
          <p:nvSpPr>
            <p:cNvPr id="411" name="Google Shape;394;p44"/>
            <p:cNvSpPr/>
            <p:nvPr/>
          </p:nvSpPr>
          <p:spPr>
            <a:xfrm>
              <a:off x="10898833" y="-1"/>
              <a:ext cx="1290097" cy="685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BFE471">
                <a:alpha val="69411"/>
              </a:srgbClr>
            </a:solidFill>
            <a:ln w="12700" cap="flat">
              <a:noFill/>
              <a:miter lim="400000"/>
            </a:ln>
            <a:effectLst/>
          </p:spPr>
          <p:txBody>
            <a:bodyPr wrap="square" lIns="0" tIns="0" rIns="0" bIns="0" numCol="1" anchor="t">
              <a:noAutofit/>
            </a:bodyPr>
            <a:lstStyle/>
            <a:p>
              <a:pPr/>
            </a:p>
          </p:txBody>
        </p:sp>
        <p:sp>
          <p:nvSpPr>
            <p:cNvPr id="412" name="Google Shape;395;p44"/>
            <p:cNvSpPr/>
            <p:nvPr/>
          </p:nvSpPr>
          <p:spPr>
            <a:xfrm>
              <a:off x="10939102" y="-1"/>
              <a:ext cx="1249827" cy="685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chemeClr val="accent1">
                <a:alpha val="64313"/>
              </a:schemeClr>
            </a:solidFill>
            <a:ln w="12700" cap="flat">
              <a:noFill/>
              <a:miter lim="400000"/>
            </a:ln>
            <a:effectLst/>
          </p:spPr>
          <p:txBody>
            <a:bodyPr wrap="square" lIns="0" tIns="0" rIns="0" bIns="0" numCol="1" anchor="t">
              <a:noAutofit/>
            </a:bodyPr>
            <a:lstStyle/>
            <a:p>
              <a:pPr/>
            </a:p>
          </p:txBody>
        </p:sp>
        <p:sp>
          <p:nvSpPr>
            <p:cNvPr id="413" name="Google Shape;396;p44"/>
            <p:cNvSpPr/>
            <p:nvPr/>
          </p:nvSpPr>
          <p:spPr>
            <a:xfrm>
              <a:off x="10371770" y="3598335"/>
              <a:ext cx="1817101" cy="3268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0000"/>
              </a:schemeClr>
            </a:solidFill>
            <a:ln w="12700" cap="flat">
              <a:noFill/>
              <a:miter lim="400000"/>
            </a:ln>
            <a:effectLst/>
          </p:spPr>
          <p:txBody>
            <a:bodyPr wrap="square" lIns="0" tIns="0" rIns="0" bIns="0" numCol="1" anchor="ctr">
              <a:noAutofit/>
            </a:bodyPr>
            <a:lstStyle/>
            <a:p>
              <a:pPr/>
            </a:p>
          </p:txBody>
        </p:sp>
        <p:sp>
          <p:nvSpPr>
            <p:cNvPr id="414" name="Google Shape;397;p44"/>
            <p:cNvSpPr/>
            <p:nvPr/>
          </p:nvSpPr>
          <p:spPr>
            <a:xfrm rot="10800000">
              <a:off x="-1" y="8521"/>
              <a:ext cx="842702" cy="56661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4313"/>
              </a:schemeClr>
            </a:solidFill>
            <a:ln w="12700" cap="flat">
              <a:noFill/>
              <a:miter lim="400000"/>
            </a:ln>
            <a:effectLst/>
          </p:spPr>
          <p:txBody>
            <a:bodyPr wrap="square" lIns="0" tIns="0" rIns="0" bIns="0" numCol="1" anchor="ctr">
              <a:noAutofit/>
            </a:bodyPr>
            <a:lstStyle/>
            <a:p>
              <a:pPr/>
            </a:p>
          </p:txBody>
        </p:sp>
      </p:grpSp>
      <p:sp>
        <p:nvSpPr>
          <p:cNvPr id="416" name="Google Shape;398;p44"/>
          <p:cNvSpPr/>
          <p:nvPr/>
        </p:nvSpPr>
        <p:spPr>
          <a:xfrm>
            <a:off x="0" y="0"/>
            <a:ext cx="12192000" cy="6858000"/>
          </a:xfrm>
          <a:prstGeom prst="rect">
            <a:avLst/>
          </a:prstGeom>
          <a:solidFill>
            <a:srgbClr val="FFFFFF"/>
          </a:solidFill>
          <a:ln w="12700">
            <a:miter lim="400000"/>
          </a:ln>
        </p:spPr>
        <p:txBody>
          <a:bodyPr lIns="0" tIns="0" rIns="0" bIns="0" anchor="ctr"/>
          <a:lstStyle/>
          <a:p>
            <a:pPr algn="ctr">
              <a:defRPr sz="1800">
                <a:solidFill>
                  <a:srgbClr val="FFFFFF"/>
                </a:solidFill>
                <a:latin typeface="Trebuchet MS"/>
                <a:ea typeface="Trebuchet MS"/>
                <a:cs typeface="Trebuchet MS"/>
                <a:sym typeface="Trebuchet MS"/>
              </a:defRPr>
            </a:pPr>
          </a:p>
        </p:txBody>
      </p:sp>
      <p:sp>
        <p:nvSpPr>
          <p:cNvPr id="417" name="Google Shape;399;p44"/>
          <p:cNvSpPr txBox="1"/>
          <p:nvPr>
            <p:ph type="body" sz="quarter" idx="1"/>
          </p:nvPr>
        </p:nvSpPr>
        <p:spPr>
          <a:xfrm>
            <a:off x="677334" y="4527448"/>
            <a:ext cx="8596802" cy="860402"/>
          </a:xfrm>
          <a:prstGeom prst="rect">
            <a:avLst/>
          </a:prstGeom>
        </p:spPr>
        <p:txBody>
          <a:bodyPr/>
          <a:lstStyle/>
          <a:p>
            <a:pPr marL="0">
              <a:spcBef>
                <a:spcPts val="0"/>
              </a:spcBef>
            </a:pPr>
          </a:p>
        </p:txBody>
      </p:sp>
      <p:sp>
        <p:nvSpPr>
          <p:cNvPr id="418" name="Google Shape;400;p44"/>
          <p:cNvSpPr txBox="1"/>
          <p:nvPr>
            <p:ph type="title"/>
          </p:nvPr>
        </p:nvSpPr>
        <p:spPr>
          <a:xfrm>
            <a:off x="410634" y="2700740"/>
            <a:ext cx="8596802" cy="1826700"/>
          </a:xfrm>
          <a:prstGeom prst="rect">
            <a:avLst/>
          </a:prstGeom>
        </p:spPr>
        <p:txBody>
          <a:bodyPr anchor="ctr"/>
          <a:lstStyle>
            <a:lvl1pPr>
              <a:defRPr b="1" sz="4800"/>
            </a:lvl1pPr>
          </a:lstStyle>
          <a:p>
            <a:pPr/>
            <a:r>
              <a:t>Conclusion</a:t>
            </a:r>
          </a:p>
        </p:txBody>
      </p:sp>
      <p:pic>
        <p:nvPicPr>
          <p:cNvPr id="419" name="Google Shape;401;p44" descr="Google Shape;401;p44"/>
          <p:cNvPicPr>
            <a:picLocks noChangeAspect="1"/>
          </p:cNvPicPr>
          <p:nvPr/>
        </p:nvPicPr>
        <p:blipFill>
          <a:blip r:embed="rId2">
            <a:extLst/>
          </a:blip>
          <a:stretch>
            <a:fillRect/>
          </a:stretch>
        </p:blipFill>
        <p:spPr>
          <a:xfrm>
            <a:off x="5334000" y="-4175"/>
            <a:ext cx="6858000" cy="68580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Google Shape;406;p45"/>
          <p:cNvSpPr txBox="1"/>
          <p:nvPr>
            <p:ph type="title"/>
          </p:nvPr>
        </p:nvSpPr>
        <p:spPr>
          <a:xfrm>
            <a:off x="260809" y="326367"/>
            <a:ext cx="8596802" cy="1826699"/>
          </a:xfrm>
          <a:prstGeom prst="rect">
            <a:avLst/>
          </a:prstGeom>
        </p:spPr>
        <p:txBody>
          <a:bodyPr/>
          <a:lstStyle/>
          <a:p>
            <a:pPr/>
            <a:r>
              <a:t>Principaux enseignements :</a:t>
            </a:r>
          </a:p>
        </p:txBody>
      </p:sp>
      <p:sp>
        <p:nvSpPr>
          <p:cNvPr id="422" name="Google Shape;407;p45"/>
          <p:cNvSpPr txBox="1"/>
          <p:nvPr>
            <p:ph type="body" idx="1"/>
          </p:nvPr>
        </p:nvSpPr>
        <p:spPr>
          <a:xfrm>
            <a:off x="260809" y="1119146"/>
            <a:ext cx="11353545" cy="5255645"/>
          </a:xfrm>
          <a:prstGeom prst="rect">
            <a:avLst/>
          </a:prstGeom>
        </p:spPr>
        <p:txBody>
          <a:bodyPr/>
          <a:lstStyle/>
          <a:p>
            <a:pPr marL="457200" indent="-355600">
              <a:spcBef>
                <a:spcPts val="0"/>
              </a:spcBef>
              <a:buClr>
                <a:srgbClr val="7F7F7F"/>
              </a:buClr>
              <a:buSzPts val="2000"/>
              <a:buFont typeface="Trebuchet MS"/>
              <a:buChar char="●"/>
            </a:pPr>
            <a:r>
              <a:t>L’apprentissage par renforcement exige la génération d’énormément de données et de maîtriser un grand nombre de paramètres (au niveau des algorithmes comme des environnements).</a:t>
            </a:r>
          </a:p>
          <a:p>
            <a:pPr marL="0">
              <a:lnSpc>
                <a:spcPct val="115000"/>
              </a:lnSpc>
              <a:spcBef>
                <a:spcPts val="0"/>
              </a:spcBef>
            </a:pPr>
          </a:p>
          <a:p>
            <a:pPr marL="457200" indent="-355600">
              <a:spcBef>
                <a:spcPts val="0"/>
              </a:spcBef>
              <a:buClr>
                <a:srgbClr val="7F7F7F"/>
              </a:buClr>
              <a:buSzPts val="2000"/>
              <a:buFont typeface="Trebuchet MS"/>
              <a:buChar char="●"/>
            </a:pPr>
            <a:r>
              <a:t>Notre étude a démontré que, par la mise en place de feux de circulation apprenant, nous sommes en mesure de fluidifier le trafic de manière substantielle. </a:t>
            </a:r>
          </a:p>
          <a:p>
            <a:pPr marL="0" indent="457200">
              <a:spcBef>
                <a:spcPts val="0"/>
              </a:spcBef>
            </a:pPr>
          </a:p>
          <a:p>
            <a:pPr marL="457200" indent="-355600">
              <a:buClr>
                <a:srgbClr val="7F7F7F"/>
              </a:buClr>
              <a:buSzPts val="2000"/>
              <a:buFont typeface="Trebuchet MS"/>
              <a:buChar char="●"/>
            </a:pPr>
            <a:r>
              <a:t>Néanmoins, pour réduire les émissions de gaz à effet de serre, il faut d’autres moyens de régulation (véhicules intelligents? ) pour éviter les accélérations brutales, comme après le passage au vert d’un feu de circulation.</a:t>
            </a:r>
          </a:p>
          <a:p>
            <a:pPr marL="0" indent="457200"/>
          </a:p>
          <a:p>
            <a:pPr marL="457200" indent="-355600">
              <a:buClr>
                <a:srgbClr val="7F7F7F"/>
              </a:buClr>
              <a:buSzPts val="2000"/>
              <a:buFont typeface="Trebuchet MS"/>
              <a:buChar char="●"/>
            </a:pPr>
            <a:r>
              <a:t>De plus, si les résultats obtenus au niveau d’un unique carrefour semblent encourageant avec une fonction de récompense simple et des temps de calculs raisonnables pour du temps réel, il conviendra de pouvoir les généraliser à des réseaux routiers plus complexes.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Google Shape;412;p46"/>
          <p:cNvSpPr txBox="1"/>
          <p:nvPr>
            <p:ph type="title"/>
          </p:nvPr>
        </p:nvSpPr>
        <p:spPr>
          <a:xfrm>
            <a:off x="1" y="2121510"/>
            <a:ext cx="5216702" cy="2369101"/>
          </a:xfrm>
          <a:prstGeom prst="rect">
            <a:avLst/>
          </a:prstGeom>
        </p:spPr>
        <p:txBody>
          <a:bodyPr anchor="b"/>
          <a:lstStyle/>
          <a:p>
            <a:pPr algn="ctr">
              <a:lnSpc>
                <a:spcPct val="90000"/>
              </a:lnSpc>
              <a:defRPr sz="1900">
                <a:solidFill>
                  <a:srgbClr val="2C3C43"/>
                </a:solidFill>
              </a:defRPr>
            </a:pPr>
            <a:r>
              <a:t>Merci pour votre attention.</a:t>
            </a:r>
            <a:br/>
            <a:br/>
            <a:br/>
            <a:r>
              <a:rPr sz="3600">
                <a:solidFill>
                  <a:srgbClr val="1155CC"/>
                </a:solidFill>
              </a:rPr>
              <a:t>Avez-vous</a:t>
            </a:r>
            <a:br>
              <a:rPr sz="3600">
                <a:solidFill>
                  <a:srgbClr val="1155CC"/>
                </a:solidFill>
              </a:rPr>
            </a:br>
            <a:r>
              <a:rPr sz="3600">
                <a:solidFill>
                  <a:srgbClr val="1155CC"/>
                </a:solidFill>
              </a:rPr>
              <a:t> des questions?</a:t>
            </a:r>
            <a:br>
              <a:rPr sz="3600">
                <a:solidFill>
                  <a:srgbClr val="1155CC"/>
                </a:solidFill>
              </a:rPr>
            </a:br>
          </a:p>
        </p:txBody>
      </p:sp>
      <p:pic>
        <p:nvPicPr>
          <p:cNvPr id="425" name="Google Shape;413;p46" descr="Google Shape;413;p46"/>
          <p:cNvPicPr>
            <a:picLocks noChangeAspect="1"/>
          </p:cNvPicPr>
          <p:nvPr/>
        </p:nvPicPr>
        <p:blipFill>
          <a:blip r:embed="rId2">
            <a:extLst/>
          </a:blip>
          <a:stretch>
            <a:fillRect/>
          </a:stretch>
        </p:blipFill>
        <p:spPr>
          <a:xfrm>
            <a:off x="5334000" y="0"/>
            <a:ext cx="6858000" cy="68580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Google Shape;104;p20"/>
          <p:cNvSpPr txBox="1"/>
          <p:nvPr>
            <p:ph type="title"/>
          </p:nvPr>
        </p:nvSpPr>
        <p:spPr>
          <a:xfrm>
            <a:off x="652481" y="1382559"/>
            <a:ext cx="3547500" cy="4092904"/>
          </a:xfrm>
          <a:prstGeom prst="rect">
            <a:avLst/>
          </a:prstGeom>
        </p:spPr>
        <p:txBody>
          <a:bodyPr anchor="ctr"/>
          <a:lstStyle>
            <a:lvl1pPr>
              <a:defRPr b="1" sz="4400"/>
            </a:lvl1pPr>
          </a:lstStyle>
          <a:p>
            <a:pPr/>
            <a:r>
              <a:t>Plan</a:t>
            </a:r>
          </a:p>
        </p:txBody>
      </p:sp>
      <p:sp>
        <p:nvSpPr>
          <p:cNvPr id="179" name="Google Shape;105;p20"/>
          <p:cNvSpPr/>
          <p:nvPr/>
        </p:nvSpPr>
        <p:spPr>
          <a:xfrm>
            <a:off x="3830701" y="1351167"/>
            <a:ext cx="6989103" cy="667202"/>
          </a:xfrm>
          <a:prstGeom prst="roundRect">
            <a:avLst>
              <a:gd name="adj" fmla="val 10000"/>
            </a:avLst>
          </a:prstGeom>
          <a:solidFill>
            <a:srgbClr val="F2F2F2"/>
          </a:solidFill>
          <a:ln w="12700">
            <a:miter lim="400000"/>
          </a:ln>
        </p:spPr>
        <p:txBody>
          <a:bodyPr lIns="0" tIns="0" rIns="0" bIns="0" anchor="ctr"/>
          <a:lstStyle/>
          <a:p>
            <a:pPr/>
          </a:p>
        </p:txBody>
      </p:sp>
      <p:sp>
        <p:nvSpPr>
          <p:cNvPr id="180" name="Google Shape;106;p20"/>
          <p:cNvSpPr/>
          <p:nvPr/>
        </p:nvSpPr>
        <p:spPr>
          <a:xfrm>
            <a:off x="4032534" y="1501291"/>
            <a:ext cx="366902" cy="366902"/>
          </a:xfrm>
          <a:prstGeom prst="rect">
            <a:avLst/>
          </a:prstGeom>
          <a:blipFill>
            <a:blip r:embed="rId2"/>
            <a:stretch>
              <a:fillRect/>
            </a:stretch>
          </a:blipFill>
          <a:ln w="12700">
            <a:miter lim="400000"/>
          </a:ln>
        </p:spPr>
        <p:txBody>
          <a:bodyPr lIns="0" tIns="0" rIns="0" bIns="0" anchor="ctr"/>
          <a:lstStyle/>
          <a:p>
            <a:pPr/>
          </a:p>
        </p:txBody>
      </p:sp>
      <p:sp>
        <p:nvSpPr>
          <p:cNvPr id="181" name="Google Shape;107;p20"/>
          <p:cNvSpPr txBox="1"/>
          <p:nvPr/>
        </p:nvSpPr>
        <p:spPr>
          <a:xfrm>
            <a:off x="4601335" y="1493517"/>
            <a:ext cx="6218404" cy="382501"/>
          </a:xfrm>
          <a:prstGeom prst="rect">
            <a:avLst/>
          </a:prstGeom>
          <a:ln w="12700">
            <a:miter lim="400000"/>
          </a:ln>
          <a:extLst>
            <a:ext uri="{C572A759-6A51-4108-AA02-DFA0A04FC94B}">
              <ma14:wrappingTextBoxFlag xmlns:ma14="http://schemas.microsoft.com/office/mac/drawingml/2011/main" val="1"/>
            </a:ext>
          </a:extLst>
        </p:spPr>
        <p:txBody>
          <a:bodyPr lIns="70600" tIns="70600" rIns="70600" bIns="70600" anchor="ctr">
            <a:spAutoFit/>
          </a:bodyPr>
          <a:lstStyle>
            <a:lvl1pPr>
              <a:defRPr sz="1600">
                <a:latin typeface="Trebuchet MS"/>
                <a:ea typeface="Trebuchet MS"/>
                <a:cs typeface="Trebuchet MS"/>
                <a:sym typeface="Trebuchet MS"/>
              </a:defRPr>
            </a:lvl1pPr>
          </a:lstStyle>
          <a:p>
            <a:pPr/>
            <a:r>
              <a:t> Environnement de simulation</a:t>
            </a:r>
          </a:p>
        </p:txBody>
      </p:sp>
      <p:sp>
        <p:nvSpPr>
          <p:cNvPr id="182" name="Google Shape;108;p20"/>
          <p:cNvSpPr/>
          <p:nvPr/>
        </p:nvSpPr>
        <p:spPr>
          <a:xfrm>
            <a:off x="3830701" y="2185186"/>
            <a:ext cx="6989103" cy="667202"/>
          </a:xfrm>
          <a:prstGeom prst="roundRect">
            <a:avLst>
              <a:gd name="adj" fmla="val 10000"/>
            </a:avLst>
          </a:prstGeom>
          <a:solidFill>
            <a:srgbClr val="F2F2F2"/>
          </a:solidFill>
          <a:ln w="12700">
            <a:miter lim="400000"/>
          </a:ln>
        </p:spPr>
        <p:txBody>
          <a:bodyPr lIns="0" tIns="0" rIns="0" bIns="0" anchor="ctr"/>
          <a:lstStyle/>
          <a:p>
            <a:pPr/>
          </a:p>
        </p:txBody>
      </p:sp>
      <p:sp>
        <p:nvSpPr>
          <p:cNvPr id="183" name="Google Shape;109;p20"/>
          <p:cNvSpPr/>
          <p:nvPr/>
        </p:nvSpPr>
        <p:spPr>
          <a:xfrm>
            <a:off x="4032534" y="2335309"/>
            <a:ext cx="366902" cy="366902"/>
          </a:xfrm>
          <a:prstGeom prst="rect">
            <a:avLst/>
          </a:prstGeom>
          <a:blipFill>
            <a:blip r:embed="rId3"/>
            <a:stretch>
              <a:fillRect/>
            </a:stretch>
          </a:blipFill>
          <a:ln w="12700">
            <a:miter lim="400000"/>
          </a:ln>
        </p:spPr>
        <p:txBody>
          <a:bodyPr lIns="0" tIns="0" rIns="0" bIns="0" anchor="ctr"/>
          <a:lstStyle/>
          <a:p>
            <a:pPr/>
          </a:p>
        </p:txBody>
      </p:sp>
      <p:sp>
        <p:nvSpPr>
          <p:cNvPr id="184" name="Google Shape;110;p20"/>
          <p:cNvSpPr txBox="1"/>
          <p:nvPr/>
        </p:nvSpPr>
        <p:spPr>
          <a:xfrm>
            <a:off x="4601335" y="2327537"/>
            <a:ext cx="6218404" cy="382501"/>
          </a:xfrm>
          <a:prstGeom prst="rect">
            <a:avLst/>
          </a:prstGeom>
          <a:ln w="12700">
            <a:miter lim="400000"/>
          </a:ln>
          <a:extLst>
            <a:ext uri="{C572A759-6A51-4108-AA02-DFA0A04FC94B}">
              <ma14:wrappingTextBoxFlag xmlns:ma14="http://schemas.microsoft.com/office/mac/drawingml/2011/main" val="1"/>
            </a:ext>
          </a:extLst>
        </p:spPr>
        <p:txBody>
          <a:bodyPr lIns="70600" tIns="70600" rIns="70600" bIns="70600" anchor="ctr">
            <a:spAutoFit/>
          </a:bodyPr>
          <a:lstStyle>
            <a:lvl1pPr>
              <a:defRPr sz="1600">
                <a:latin typeface="Trebuchet MS"/>
                <a:ea typeface="Trebuchet MS"/>
                <a:cs typeface="Trebuchet MS"/>
                <a:sym typeface="Trebuchet MS"/>
              </a:defRPr>
            </a:lvl1pPr>
          </a:lstStyle>
          <a:p>
            <a:pPr/>
            <a:r>
              <a:t>Modélisation</a:t>
            </a:r>
          </a:p>
        </p:txBody>
      </p:sp>
      <p:sp>
        <p:nvSpPr>
          <p:cNvPr id="185" name="Google Shape;111;p20"/>
          <p:cNvSpPr/>
          <p:nvPr/>
        </p:nvSpPr>
        <p:spPr>
          <a:xfrm>
            <a:off x="3830701" y="3929426"/>
            <a:ext cx="6989103" cy="667202"/>
          </a:xfrm>
          <a:prstGeom prst="roundRect">
            <a:avLst>
              <a:gd name="adj" fmla="val 10000"/>
            </a:avLst>
          </a:prstGeom>
          <a:solidFill>
            <a:srgbClr val="F2F2F2"/>
          </a:solidFill>
          <a:ln w="12700">
            <a:miter lim="400000"/>
          </a:ln>
        </p:spPr>
        <p:txBody>
          <a:bodyPr lIns="0" tIns="0" rIns="0" bIns="0" anchor="ctr"/>
          <a:lstStyle/>
          <a:p>
            <a:pPr/>
          </a:p>
        </p:txBody>
      </p:sp>
      <p:sp>
        <p:nvSpPr>
          <p:cNvPr id="186" name="Google Shape;112;p20"/>
          <p:cNvSpPr txBox="1"/>
          <p:nvPr/>
        </p:nvSpPr>
        <p:spPr>
          <a:xfrm>
            <a:off x="4601335" y="4071775"/>
            <a:ext cx="6218404" cy="382501"/>
          </a:xfrm>
          <a:prstGeom prst="rect">
            <a:avLst/>
          </a:prstGeom>
          <a:ln w="12700">
            <a:miter lim="400000"/>
          </a:ln>
          <a:extLst>
            <a:ext uri="{C572A759-6A51-4108-AA02-DFA0A04FC94B}">
              <ma14:wrappingTextBoxFlag xmlns:ma14="http://schemas.microsoft.com/office/mac/drawingml/2011/main" val="1"/>
            </a:ext>
          </a:extLst>
        </p:spPr>
        <p:txBody>
          <a:bodyPr lIns="70600" tIns="70600" rIns="70600" bIns="70600" anchor="ctr">
            <a:spAutoFit/>
          </a:bodyPr>
          <a:lstStyle>
            <a:lvl1pPr>
              <a:defRPr sz="1600">
                <a:latin typeface="Trebuchet MS"/>
                <a:ea typeface="Trebuchet MS"/>
                <a:cs typeface="Trebuchet MS"/>
                <a:sym typeface="Trebuchet MS"/>
              </a:defRPr>
            </a:lvl1pPr>
          </a:lstStyle>
          <a:p>
            <a:pPr/>
            <a:r>
              <a:t>Résultats</a:t>
            </a:r>
          </a:p>
        </p:txBody>
      </p:sp>
      <p:sp>
        <p:nvSpPr>
          <p:cNvPr id="187" name="Google Shape;113;p20"/>
          <p:cNvSpPr/>
          <p:nvPr/>
        </p:nvSpPr>
        <p:spPr>
          <a:xfrm>
            <a:off x="3852878" y="3034038"/>
            <a:ext cx="6989100" cy="667202"/>
          </a:xfrm>
          <a:prstGeom prst="roundRect">
            <a:avLst>
              <a:gd name="adj" fmla="val 10000"/>
            </a:avLst>
          </a:prstGeom>
          <a:solidFill>
            <a:srgbClr val="F2F2F2"/>
          </a:solidFill>
          <a:ln w="12700">
            <a:miter lim="400000"/>
          </a:ln>
        </p:spPr>
        <p:txBody>
          <a:bodyPr lIns="0" tIns="0" rIns="0" bIns="0" anchor="ctr"/>
          <a:lstStyle/>
          <a:p>
            <a:pPr/>
          </a:p>
        </p:txBody>
      </p:sp>
      <p:sp>
        <p:nvSpPr>
          <p:cNvPr id="188" name="Google Shape;114;p20"/>
          <p:cNvSpPr/>
          <p:nvPr/>
        </p:nvSpPr>
        <p:spPr>
          <a:xfrm>
            <a:off x="3830701" y="4907488"/>
            <a:ext cx="6989103" cy="667202"/>
          </a:xfrm>
          <a:prstGeom prst="roundRect">
            <a:avLst>
              <a:gd name="adj" fmla="val 10000"/>
            </a:avLst>
          </a:prstGeom>
          <a:solidFill>
            <a:srgbClr val="F2F2F2"/>
          </a:solidFill>
          <a:ln w="12700">
            <a:miter lim="400000"/>
          </a:ln>
        </p:spPr>
        <p:txBody>
          <a:bodyPr lIns="0" tIns="0" rIns="0" bIns="0" anchor="ctr"/>
          <a:lstStyle/>
          <a:p>
            <a:pPr/>
          </a:p>
        </p:txBody>
      </p:sp>
      <p:sp>
        <p:nvSpPr>
          <p:cNvPr id="189" name="Google Shape;115;p20"/>
          <p:cNvSpPr/>
          <p:nvPr/>
        </p:nvSpPr>
        <p:spPr>
          <a:xfrm>
            <a:off x="4032534" y="5057611"/>
            <a:ext cx="366902" cy="366903"/>
          </a:xfrm>
          <a:prstGeom prst="rect">
            <a:avLst/>
          </a:prstGeom>
          <a:blipFill>
            <a:blip r:embed="rId4"/>
            <a:stretch>
              <a:fillRect/>
            </a:stretch>
          </a:blipFill>
          <a:ln w="12700">
            <a:miter lim="400000"/>
          </a:ln>
        </p:spPr>
        <p:txBody>
          <a:bodyPr lIns="0" tIns="0" rIns="0" bIns="0" anchor="ctr"/>
          <a:lstStyle/>
          <a:p>
            <a:pPr/>
          </a:p>
        </p:txBody>
      </p:sp>
      <p:sp>
        <p:nvSpPr>
          <p:cNvPr id="190" name="Google Shape;116;p20"/>
          <p:cNvSpPr txBox="1"/>
          <p:nvPr/>
        </p:nvSpPr>
        <p:spPr>
          <a:xfrm>
            <a:off x="4601335" y="5049837"/>
            <a:ext cx="6218404" cy="382501"/>
          </a:xfrm>
          <a:prstGeom prst="rect">
            <a:avLst/>
          </a:prstGeom>
          <a:ln w="12700">
            <a:miter lim="400000"/>
          </a:ln>
          <a:extLst>
            <a:ext uri="{C572A759-6A51-4108-AA02-DFA0A04FC94B}">
              <ma14:wrappingTextBoxFlag xmlns:ma14="http://schemas.microsoft.com/office/mac/drawingml/2011/main" val="1"/>
            </a:ext>
          </a:extLst>
        </p:spPr>
        <p:txBody>
          <a:bodyPr lIns="70600" tIns="70600" rIns="70600" bIns="70600" anchor="ctr">
            <a:spAutoFit/>
          </a:bodyPr>
          <a:lstStyle>
            <a:lvl1pPr>
              <a:defRPr sz="1600">
                <a:latin typeface="Trebuchet MS"/>
                <a:ea typeface="Trebuchet MS"/>
                <a:cs typeface="Trebuchet MS"/>
                <a:sym typeface="Trebuchet MS"/>
              </a:defRPr>
            </a:lvl1pPr>
          </a:lstStyle>
          <a:p>
            <a:pPr/>
            <a:r>
              <a:t>Conclusion</a:t>
            </a:r>
          </a:p>
        </p:txBody>
      </p:sp>
      <p:sp>
        <p:nvSpPr>
          <p:cNvPr id="191" name="Google Shape;117;p20"/>
          <p:cNvSpPr txBox="1"/>
          <p:nvPr/>
        </p:nvSpPr>
        <p:spPr>
          <a:xfrm>
            <a:off x="4601335" y="3197557"/>
            <a:ext cx="6218404" cy="382501"/>
          </a:xfrm>
          <a:prstGeom prst="rect">
            <a:avLst/>
          </a:prstGeom>
          <a:ln w="12700">
            <a:miter lim="400000"/>
          </a:ln>
          <a:extLst>
            <a:ext uri="{C572A759-6A51-4108-AA02-DFA0A04FC94B}">
              <ma14:wrappingTextBoxFlag xmlns:ma14="http://schemas.microsoft.com/office/mac/drawingml/2011/main" val="1"/>
            </a:ext>
          </a:extLst>
        </p:spPr>
        <p:txBody>
          <a:bodyPr lIns="70600" tIns="70600" rIns="70600" bIns="70600" anchor="ctr">
            <a:spAutoFit/>
          </a:bodyPr>
          <a:lstStyle>
            <a:lvl1pPr>
              <a:defRPr sz="1600">
                <a:latin typeface="Trebuchet MS"/>
                <a:ea typeface="Trebuchet MS"/>
                <a:cs typeface="Trebuchet MS"/>
                <a:sym typeface="Trebuchet MS"/>
              </a:defRPr>
            </a:lvl1pPr>
          </a:lstStyle>
          <a:p>
            <a:pPr/>
            <a:r>
              <a:t>Objectifs et méthodologie</a:t>
            </a:r>
          </a:p>
        </p:txBody>
      </p:sp>
      <p:sp>
        <p:nvSpPr>
          <p:cNvPr id="192" name="Google Shape;118;p20"/>
          <p:cNvSpPr/>
          <p:nvPr/>
        </p:nvSpPr>
        <p:spPr>
          <a:xfrm>
            <a:off x="4032534" y="3205369"/>
            <a:ext cx="366902" cy="366902"/>
          </a:xfrm>
          <a:prstGeom prst="rect">
            <a:avLst/>
          </a:prstGeom>
          <a:blipFill>
            <a:blip r:embed="rId5"/>
            <a:stretch>
              <a:fillRect/>
            </a:stretch>
          </a:blipFill>
          <a:ln w="12700">
            <a:miter lim="400000"/>
          </a:ln>
        </p:spPr>
        <p:txBody>
          <a:bodyPr lIns="0" tIns="0" rIns="0" bIns="0" anchor="ctr"/>
          <a:lstStyle/>
          <a:p>
            <a:pPr/>
          </a:p>
        </p:txBody>
      </p:sp>
      <p:pic>
        <p:nvPicPr>
          <p:cNvPr id="193" name="Google Shape;119;p20" descr="Google Shape;119;p20"/>
          <p:cNvPicPr>
            <a:picLocks noChangeAspect="1"/>
          </p:cNvPicPr>
          <p:nvPr/>
        </p:nvPicPr>
        <p:blipFill>
          <a:blip r:embed="rId6">
            <a:extLst/>
          </a:blip>
          <a:stretch>
            <a:fillRect/>
          </a:stretch>
        </p:blipFill>
        <p:spPr>
          <a:xfrm>
            <a:off x="4061707" y="4082815"/>
            <a:ext cx="308536" cy="36690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Google Shape;124;p21"/>
          <p:cNvSpPr txBox="1"/>
          <p:nvPr>
            <p:ph type="title"/>
          </p:nvPr>
        </p:nvSpPr>
        <p:spPr>
          <a:xfrm>
            <a:off x="410634" y="2700740"/>
            <a:ext cx="8596802" cy="1826700"/>
          </a:xfrm>
          <a:prstGeom prst="rect">
            <a:avLst/>
          </a:prstGeom>
        </p:spPr>
        <p:txBody>
          <a:bodyPr anchor="b"/>
          <a:lstStyle/>
          <a:p>
            <a:pPr>
              <a:lnSpc>
                <a:spcPct val="90000"/>
              </a:lnSpc>
              <a:defRPr b="1" sz="4800"/>
            </a:pPr>
            <a:r>
              <a:t>Environnement</a:t>
            </a:r>
          </a:p>
          <a:p>
            <a:pPr>
              <a:lnSpc>
                <a:spcPct val="90000"/>
              </a:lnSpc>
              <a:defRPr b="1" sz="4800"/>
            </a:pPr>
            <a:r>
              <a:t>de simulation</a:t>
            </a:r>
          </a:p>
        </p:txBody>
      </p:sp>
      <p:sp>
        <p:nvSpPr>
          <p:cNvPr id="196" name="Google Shape;125;p21"/>
          <p:cNvSpPr txBox="1"/>
          <p:nvPr>
            <p:ph type="body" sz="quarter" idx="1"/>
          </p:nvPr>
        </p:nvSpPr>
        <p:spPr>
          <a:xfrm>
            <a:off x="677334" y="4527448"/>
            <a:ext cx="8596802" cy="860402"/>
          </a:xfrm>
          <a:prstGeom prst="rect">
            <a:avLst/>
          </a:prstGeom>
        </p:spPr>
        <p:txBody>
          <a:bodyPr/>
          <a:lstStyle/>
          <a:p>
            <a:pPr marL="0">
              <a:spcBef>
                <a:spcPts val="0"/>
              </a:spcBef>
            </a:pPr>
          </a:p>
        </p:txBody>
      </p:sp>
      <p:pic>
        <p:nvPicPr>
          <p:cNvPr id="197" name="Google Shape;126;p21" descr="Google Shape;126;p21"/>
          <p:cNvPicPr>
            <a:picLocks noChangeAspect="1"/>
          </p:cNvPicPr>
          <p:nvPr/>
        </p:nvPicPr>
        <p:blipFill>
          <a:blip r:embed="rId2">
            <a:extLst/>
          </a:blip>
          <a:stretch>
            <a:fillRect/>
          </a:stretch>
        </p:blipFill>
        <p:spPr>
          <a:xfrm>
            <a:off x="5381873" y="0"/>
            <a:ext cx="6858005" cy="685800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3" name="Google Shape;131;p22"/>
          <p:cNvGrpSpPr/>
          <p:nvPr/>
        </p:nvGrpSpPr>
        <p:grpSpPr>
          <a:xfrm>
            <a:off x="192224" y="1492247"/>
            <a:ext cx="7451156" cy="4578353"/>
            <a:chOff x="0" y="0"/>
            <a:chExt cx="7451155" cy="4578351"/>
          </a:xfrm>
        </p:grpSpPr>
        <p:pic>
          <p:nvPicPr>
            <p:cNvPr id="199" name="Google Shape;132;p22" descr="Google Shape;132;p22"/>
            <p:cNvPicPr>
              <a:picLocks noChangeAspect="0"/>
            </p:cNvPicPr>
            <p:nvPr/>
          </p:nvPicPr>
          <p:blipFill>
            <a:blip r:embed="rId3">
              <a:extLst/>
            </a:blip>
            <a:stretch>
              <a:fillRect/>
            </a:stretch>
          </p:blipFill>
          <p:spPr>
            <a:xfrm>
              <a:off x="0" y="0"/>
              <a:ext cx="2373177" cy="2212977"/>
            </a:xfrm>
            <a:prstGeom prst="rect">
              <a:avLst/>
            </a:prstGeom>
            <a:ln w="12700" cap="flat">
              <a:noFill/>
              <a:miter lim="400000"/>
            </a:ln>
            <a:effectLst/>
          </p:spPr>
        </p:pic>
        <p:pic>
          <p:nvPicPr>
            <p:cNvPr id="200" name="Google Shape;133;p22" descr="Google Shape;133;p22"/>
            <p:cNvPicPr>
              <a:picLocks noChangeAspect="0"/>
            </p:cNvPicPr>
            <p:nvPr/>
          </p:nvPicPr>
          <p:blipFill>
            <a:blip r:embed="rId4">
              <a:extLst/>
            </a:blip>
            <a:stretch>
              <a:fillRect/>
            </a:stretch>
          </p:blipFill>
          <p:spPr>
            <a:xfrm>
              <a:off x="2760527" y="0"/>
              <a:ext cx="4547752" cy="2212977"/>
            </a:xfrm>
            <a:prstGeom prst="rect">
              <a:avLst/>
            </a:prstGeom>
            <a:ln w="12700" cap="flat">
              <a:noFill/>
              <a:miter lim="400000"/>
            </a:ln>
            <a:effectLst/>
          </p:spPr>
        </p:pic>
        <p:pic>
          <p:nvPicPr>
            <p:cNvPr id="201" name="Google Shape;134;p22" descr="Google Shape;134;p22"/>
            <p:cNvPicPr>
              <a:picLocks noChangeAspect="0"/>
            </p:cNvPicPr>
            <p:nvPr/>
          </p:nvPicPr>
          <p:blipFill>
            <a:blip r:embed="rId5">
              <a:extLst/>
            </a:blip>
            <a:stretch>
              <a:fillRect/>
            </a:stretch>
          </p:blipFill>
          <p:spPr>
            <a:xfrm>
              <a:off x="5077979" y="2365364"/>
              <a:ext cx="2373177" cy="2212988"/>
            </a:xfrm>
            <a:prstGeom prst="rect">
              <a:avLst/>
            </a:prstGeom>
            <a:ln w="12700" cap="flat">
              <a:noFill/>
              <a:miter lim="400000"/>
            </a:ln>
            <a:effectLst/>
          </p:spPr>
        </p:pic>
        <p:pic>
          <p:nvPicPr>
            <p:cNvPr id="202" name="Google Shape;135;p22" descr="Google Shape;135;p22"/>
            <p:cNvPicPr>
              <a:picLocks noChangeAspect="0"/>
            </p:cNvPicPr>
            <p:nvPr/>
          </p:nvPicPr>
          <p:blipFill>
            <a:blip r:embed="rId6">
              <a:extLst/>
            </a:blip>
            <a:stretch>
              <a:fillRect/>
            </a:stretch>
          </p:blipFill>
          <p:spPr>
            <a:xfrm>
              <a:off x="0" y="2365376"/>
              <a:ext cx="4744902" cy="2212976"/>
            </a:xfrm>
            <a:prstGeom prst="rect">
              <a:avLst/>
            </a:prstGeom>
            <a:ln w="12700" cap="flat">
              <a:noFill/>
              <a:miter lim="400000"/>
            </a:ln>
            <a:effectLst/>
          </p:spPr>
        </p:pic>
      </p:grpSp>
      <p:pic>
        <p:nvPicPr>
          <p:cNvPr id="204" name="Google Shape;136;p22" descr="Google Shape;136;p22"/>
          <p:cNvPicPr>
            <a:picLocks noChangeAspect="1"/>
          </p:cNvPicPr>
          <p:nvPr/>
        </p:nvPicPr>
        <p:blipFill>
          <a:blip r:embed="rId7">
            <a:extLst/>
          </a:blip>
          <a:stretch>
            <a:fillRect/>
          </a:stretch>
        </p:blipFill>
        <p:spPr>
          <a:xfrm>
            <a:off x="8208526" y="4025900"/>
            <a:ext cx="1905002" cy="1905000"/>
          </a:xfrm>
          <a:prstGeom prst="rect">
            <a:avLst/>
          </a:prstGeom>
          <a:ln w="12700">
            <a:miter lim="400000"/>
          </a:ln>
        </p:spPr>
      </p:pic>
      <p:sp>
        <p:nvSpPr>
          <p:cNvPr id="205" name="Google Shape;137;p22"/>
          <p:cNvSpPr txBox="1"/>
          <p:nvPr>
            <p:ph type="title"/>
          </p:nvPr>
        </p:nvSpPr>
        <p:spPr>
          <a:xfrm>
            <a:off x="192233" y="247550"/>
            <a:ext cx="8596802" cy="1320900"/>
          </a:xfrm>
          <a:prstGeom prst="rect">
            <a:avLst/>
          </a:prstGeom>
        </p:spPr>
        <p:txBody>
          <a:bodyPr/>
          <a:lstStyle>
            <a:lvl1pPr>
              <a:lnSpc>
                <a:spcPct val="90000"/>
              </a:lnSpc>
              <a:defRPr b="1"/>
            </a:lvl1pPr>
          </a:lstStyle>
          <a:p>
            <a:pPr/>
            <a:r>
              <a:t>Environnement de simulation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Google Shape;142;p23"/>
          <p:cNvSpPr txBox="1"/>
          <p:nvPr>
            <p:ph type="title"/>
          </p:nvPr>
        </p:nvSpPr>
        <p:spPr>
          <a:xfrm>
            <a:off x="201083" y="609600"/>
            <a:ext cx="8596802" cy="1320900"/>
          </a:xfrm>
          <a:prstGeom prst="rect">
            <a:avLst/>
          </a:prstGeom>
        </p:spPr>
        <p:txBody>
          <a:bodyPr/>
          <a:lstStyle>
            <a:lvl1pPr>
              <a:lnSpc>
                <a:spcPct val="90000"/>
              </a:lnSpc>
              <a:defRPr b="1" sz="4000"/>
            </a:lvl1pPr>
          </a:lstStyle>
          <a:p>
            <a:pPr/>
            <a:r>
              <a:t>Environnement de simulation</a:t>
            </a:r>
          </a:p>
        </p:txBody>
      </p:sp>
      <p:pic>
        <p:nvPicPr>
          <p:cNvPr id="210" name="Google Shape;143;p23" descr="Google Shape;143;p23"/>
          <p:cNvPicPr>
            <a:picLocks noChangeAspect="1"/>
          </p:cNvPicPr>
          <p:nvPr/>
        </p:nvPicPr>
        <p:blipFill>
          <a:blip r:embed="rId3">
            <a:extLst/>
          </a:blip>
          <a:srcRect l="0" t="0" r="0" b="14103"/>
          <a:stretch>
            <a:fillRect/>
          </a:stretch>
        </p:blipFill>
        <p:spPr>
          <a:xfrm>
            <a:off x="717074" y="1281299"/>
            <a:ext cx="10738227" cy="53936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Google Shape;148;p24"/>
          <p:cNvSpPr txBox="1"/>
          <p:nvPr>
            <p:ph type="title"/>
          </p:nvPr>
        </p:nvSpPr>
        <p:spPr>
          <a:xfrm>
            <a:off x="259983" y="474549"/>
            <a:ext cx="8596802" cy="1320903"/>
          </a:xfrm>
          <a:prstGeom prst="rect">
            <a:avLst/>
          </a:prstGeom>
        </p:spPr>
        <p:txBody>
          <a:bodyPr/>
          <a:lstStyle>
            <a:lvl1pPr>
              <a:lnSpc>
                <a:spcPct val="90000"/>
              </a:lnSpc>
              <a:defRPr b="1" sz="4000"/>
            </a:lvl1pPr>
          </a:lstStyle>
          <a:p>
            <a:pPr/>
            <a:r>
              <a:t>Environnement de simulation</a:t>
            </a:r>
          </a:p>
        </p:txBody>
      </p:sp>
      <p:pic>
        <p:nvPicPr>
          <p:cNvPr id="215" name="Google Shape;149;p24" descr="Google Shape;149;p24"/>
          <p:cNvPicPr>
            <a:picLocks noChangeAspect="1"/>
          </p:cNvPicPr>
          <p:nvPr/>
        </p:nvPicPr>
        <p:blipFill>
          <a:blip r:embed="rId2">
            <a:extLst/>
          </a:blip>
          <a:srcRect l="29731" t="0" r="15114" b="0"/>
          <a:stretch>
            <a:fillRect/>
          </a:stretch>
        </p:blipFill>
        <p:spPr>
          <a:xfrm>
            <a:off x="1078319" y="2874193"/>
            <a:ext cx="3644013" cy="3296262"/>
          </a:xfrm>
          <a:prstGeom prst="rect">
            <a:avLst/>
          </a:prstGeom>
          <a:ln w="12700">
            <a:miter lim="400000"/>
          </a:ln>
        </p:spPr>
      </p:pic>
      <p:pic>
        <p:nvPicPr>
          <p:cNvPr id="216" name="Google Shape;150;p24" descr="Google Shape;150;p24"/>
          <p:cNvPicPr>
            <a:picLocks noChangeAspect="1"/>
          </p:cNvPicPr>
          <p:nvPr/>
        </p:nvPicPr>
        <p:blipFill>
          <a:blip r:embed="rId3">
            <a:extLst/>
          </a:blip>
          <a:srcRect l="15324" t="0" r="9842" b="0"/>
          <a:stretch>
            <a:fillRect/>
          </a:stretch>
        </p:blipFill>
        <p:spPr>
          <a:xfrm>
            <a:off x="7107958" y="2869630"/>
            <a:ext cx="3662830" cy="3305767"/>
          </a:xfrm>
          <a:prstGeom prst="rect">
            <a:avLst/>
          </a:prstGeom>
          <a:ln w="12700">
            <a:miter lim="400000"/>
          </a:ln>
        </p:spPr>
      </p:pic>
      <p:sp>
        <p:nvSpPr>
          <p:cNvPr id="217" name="Google Shape;151;p24"/>
          <p:cNvSpPr txBox="1"/>
          <p:nvPr/>
        </p:nvSpPr>
        <p:spPr>
          <a:xfrm>
            <a:off x="1576705" y="2399549"/>
            <a:ext cx="2651750" cy="332651"/>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spAutoFit/>
          </a:bodyPr>
          <a:lstStyle>
            <a:lvl1pPr algn="ctr">
              <a:defRPr sz="1600">
                <a:solidFill>
                  <a:srgbClr val="7F7F7F"/>
                </a:solidFill>
                <a:latin typeface="Trebuchet MS"/>
                <a:ea typeface="Trebuchet MS"/>
                <a:cs typeface="Trebuchet MS"/>
                <a:sym typeface="Trebuchet MS"/>
              </a:defRPr>
            </a:lvl1pPr>
          </a:lstStyle>
          <a:p>
            <a:pPr/>
            <a:r>
              <a:t>Sumo</a:t>
            </a:r>
          </a:p>
        </p:txBody>
      </p:sp>
      <p:sp>
        <p:nvSpPr>
          <p:cNvPr id="218" name="Google Shape;152;p24"/>
          <p:cNvSpPr txBox="1"/>
          <p:nvPr/>
        </p:nvSpPr>
        <p:spPr>
          <a:xfrm>
            <a:off x="7613463" y="2399549"/>
            <a:ext cx="2651751" cy="332651"/>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spAutoFit/>
          </a:bodyPr>
          <a:lstStyle>
            <a:lvl1pPr algn="ctr">
              <a:defRPr sz="1600">
                <a:solidFill>
                  <a:srgbClr val="7F7F7F"/>
                </a:solidFill>
                <a:latin typeface="Trebuchet MS"/>
                <a:ea typeface="Trebuchet MS"/>
                <a:cs typeface="Trebuchet MS"/>
                <a:sym typeface="Trebuchet MS"/>
              </a:defRPr>
            </a:lvl1pPr>
          </a:lstStyle>
          <a:p>
            <a:pPr/>
            <a:r>
              <a:t>TomTom</a:t>
            </a:r>
          </a:p>
        </p:txBody>
      </p:sp>
      <p:sp>
        <p:nvSpPr>
          <p:cNvPr id="219" name="Google Shape;153;p24"/>
          <p:cNvSpPr txBox="1"/>
          <p:nvPr/>
        </p:nvSpPr>
        <p:spPr>
          <a:xfrm>
            <a:off x="723048" y="1561211"/>
            <a:ext cx="939651" cy="358051"/>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spAutoFit/>
          </a:bodyPr>
          <a:lstStyle/>
          <a:p>
            <a:pPr>
              <a:defRPr b="1" sz="1800" u="sng">
                <a:solidFill>
                  <a:srgbClr val="1155CC"/>
                </a:solidFill>
                <a:latin typeface="Trebuchet MS"/>
                <a:ea typeface="Trebuchet MS"/>
                <a:cs typeface="Trebuchet MS"/>
                <a:sym typeface="Trebuchet MS"/>
              </a:defRPr>
            </a:pPr>
            <a:r>
              <a:t>Idée</a:t>
            </a:r>
            <a:r>
              <a:rPr u="none"/>
              <a:t> :</a:t>
            </a:r>
          </a:p>
        </p:txBody>
      </p:sp>
      <p:sp>
        <p:nvSpPr>
          <p:cNvPr id="220" name="Google Shape;154;p24"/>
          <p:cNvSpPr txBox="1"/>
          <p:nvPr/>
        </p:nvSpPr>
        <p:spPr>
          <a:xfrm>
            <a:off x="1501790" y="1561198"/>
            <a:ext cx="8171275" cy="358051"/>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spAutoFit/>
          </a:bodyPr>
          <a:lstStyle/>
          <a:p>
            <a:pPr>
              <a:defRPr sz="1800">
                <a:solidFill>
                  <a:srgbClr val="2C3C43"/>
                </a:solidFill>
                <a:latin typeface="Trebuchet MS"/>
                <a:ea typeface="Trebuchet MS"/>
                <a:cs typeface="Trebuchet MS"/>
                <a:sym typeface="Trebuchet MS"/>
              </a:defRPr>
            </a:pPr>
            <a:r>
              <a:t>Avoir un environnement d'entraînement </a:t>
            </a:r>
            <a:r>
              <a:rPr b="1"/>
              <a:t>cohérent </a:t>
            </a:r>
            <a:r>
              <a:t>avec les </a:t>
            </a:r>
            <a:r>
              <a:rPr i="1"/>
              <a:t>mesures TomTom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Google Shape;159;p25"/>
          <p:cNvSpPr txBox="1"/>
          <p:nvPr>
            <p:ph type="title"/>
          </p:nvPr>
        </p:nvSpPr>
        <p:spPr>
          <a:xfrm>
            <a:off x="892898" y="5376910"/>
            <a:ext cx="8288102" cy="1096802"/>
          </a:xfrm>
          <a:prstGeom prst="rect">
            <a:avLst/>
          </a:prstGeom>
        </p:spPr>
        <p:txBody>
          <a:bodyPr anchor="b"/>
          <a:lstStyle>
            <a:lvl1pPr>
              <a:lnSpc>
                <a:spcPct val="90000"/>
              </a:lnSpc>
              <a:defRPr sz="3400"/>
            </a:lvl1pPr>
          </a:lstStyle>
          <a:p>
            <a:pPr/>
            <a:br/>
          </a:p>
        </p:txBody>
      </p:sp>
      <p:sp>
        <p:nvSpPr>
          <p:cNvPr id="223" name="Google Shape;160;p25"/>
          <p:cNvSpPr txBox="1"/>
          <p:nvPr/>
        </p:nvSpPr>
        <p:spPr>
          <a:xfrm>
            <a:off x="265857" y="609600"/>
            <a:ext cx="8505353" cy="688251"/>
          </a:xfrm>
          <a:prstGeom prst="rect">
            <a:avLst/>
          </a:prstGeom>
          <a:ln w="12700">
            <a:miter lim="400000"/>
          </a:ln>
          <a:extLst>
            <a:ext uri="{C572A759-6A51-4108-AA02-DFA0A04FC94B}">
              <ma14:wrappingTextBoxFlag xmlns:ma14="http://schemas.microsoft.com/office/mac/drawingml/2011/main" val="1"/>
            </a:ext>
          </a:extLst>
        </p:spPr>
        <p:txBody>
          <a:bodyPr lIns="45675" tIns="45675" rIns="45675" bIns="45675">
            <a:spAutoFit/>
          </a:bodyPr>
          <a:lstStyle>
            <a:lvl1pPr>
              <a:lnSpc>
                <a:spcPct val="90000"/>
              </a:lnSpc>
              <a:defRPr b="1" sz="4000">
                <a:solidFill>
                  <a:srgbClr val="1155CC"/>
                </a:solidFill>
                <a:latin typeface="Trebuchet MS"/>
                <a:ea typeface="Trebuchet MS"/>
                <a:cs typeface="Trebuchet MS"/>
                <a:sym typeface="Trebuchet MS"/>
              </a:defRPr>
            </a:lvl1pPr>
          </a:lstStyle>
          <a:p>
            <a:pPr/>
            <a:r>
              <a:t>Environnement de simulation</a:t>
            </a:r>
          </a:p>
        </p:txBody>
      </p:sp>
      <p:pic>
        <p:nvPicPr>
          <p:cNvPr id="224" name="Google Shape;161;p25" descr="Google Shape;161;p25"/>
          <p:cNvPicPr>
            <a:picLocks noChangeAspect="0"/>
          </p:cNvPicPr>
          <p:nvPr/>
        </p:nvPicPr>
        <p:blipFill>
          <a:blip r:embed="rId2">
            <a:extLst/>
          </a:blip>
          <a:stretch>
            <a:fillRect/>
          </a:stretch>
        </p:blipFill>
        <p:spPr>
          <a:xfrm>
            <a:off x="1895549" y="1381574"/>
            <a:ext cx="8400901" cy="501255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6" name="Google Shape;166;p26"/>
          <p:cNvGrpSpPr/>
          <p:nvPr/>
        </p:nvGrpSpPr>
        <p:grpSpPr>
          <a:xfrm>
            <a:off x="-3" y="-8468"/>
            <a:ext cx="12192004" cy="6866471"/>
            <a:chOff x="0" y="0"/>
            <a:chExt cx="12192002" cy="6866469"/>
          </a:xfrm>
        </p:grpSpPr>
        <p:sp>
          <p:nvSpPr>
            <p:cNvPr id="226" name="Google Shape;167;p26"/>
            <p:cNvSpPr/>
            <p:nvPr/>
          </p:nvSpPr>
          <p:spPr>
            <a:xfrm>
              <a:off x="9371014" y="8466"/>
              <a:ext cx="1219201" cy="6858004"/>
            </a:xfrm>
            <a:prstGeom prst="line">
              <a:avLst/>
            </a:prstGeom>
            <a:noFill/>
            <a:ln w="9525" cap="flat">
              <a:solidFill>
                <a:srgbClr val="BFBFBF"/>
              </a:solidFill>
              <a:prstDash val="solid"/>
              <a:round/>
            </a:ln>
            <a:effectLst/>
          </p:spPr>
          <p:txBody>
            <a:bodyPr wrap="square" lIns="0" tIns="0" rIns="0" bIns="0" numCol="1" anchor="t">
              <a:noAutofit/>
            </a:bodyPr>
            <a:lstStyle/>
            <a:p>
              <a:pPr/>
            </a:p>
          </p:txBody>
        </p:sp>
        <p:sp>
          <p:nvSpPr>
            <p:cNvPr id="227" name="Google Shape;168;p26"/>
            <p:cNvSpPr/>
            <p:nvPr/>
          </p:nvSpPr>
          <p:spPr>
            <a:xfrm flipH="1">
              <a:off x="7425268" y="3689880"/>
              <a:ext cx="4763560" cy="3176588"/>
            </a:xfrm>
            <a:prstGeom prst="line">
              <a:avLst/>
            </a:prstGeom>
            <a:noFill/>
            <a:ln w="9525" cap="flat">
              <a:solidFill>
                <a:srgbClr val="D8D8D8"/>
              </a:solidFill>
              <a:prstDash val="solid"/>
              <a:round/>
            </a:ln>
            <a:effectLst/>
          </p:spPr>
          <p:txBody>
            <a:bodyPr wrap="square" lIns="0" tIns="0" rIns="0" bIns="0" numCol="1" anchor="t">
              <a:noAutofit/>
            </a:bodyPr>
            <a:lstStyle/>
            <a:p>
              <a:pPr/>
            </a:p>
          </p:txBody>
        </p:sp>
        <p:sp>
          <p:nvSpPr>
            <p:cNvPr id="228" name="Google Shape;169;p26"/>
            <p:cNvSpPr/>
            <p:nvPr/>
          </p:nvSpPr>
          <p:spPr>
            <a:xfrm>
              <a:off x="9181478" y="-1"/>
              <a:ext cx="3007350" cy="6866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chemeClr val="accent1">
                <a:alpha val="29411"/>
              </a:schemeClr>
            </a:solidFill>
            <a:ln w="12700" cap="flat">
              <a:noFill/>
              <a:miter lim="400000"/>
            </a:ln>
            <a:effectLst/>
          </p:spPr>
          <p:txBody>
            <a:bodyPr wrap="square" lIns="0" tIns="0" rIns="0" bIns="0" numCol="1" anchor="t">
              <a:noAutofit/>
            </a:bodyPr>
            <a:lstStyle/>
            <a:p>
              <a:pPr/>
            </a:p>
          </p:txBody>
        </p:sp>
        <p:sp>
          <p:nvSpPr>
            <p:cNvPr id="229" name="Google Shape;170;p26"/>
            <p:cNvSpPr/>
            <p:nvPr/>
          </p:nvSpPr>
          <p:spPr>
            <a:xfrm>
              <a:off x="9603443" y="-1"/>
              <a:ext cx="2588560" cy="6866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0" tIns="0" rIns="0" bIns="0" numCol="1" anchor="t">
              <a:noAutofit/>
            </a:bodyPr>
            <a:lstStyle/>
            <a:p>
              <a:pPr/>
            </a:p>
          </p:txBody>
        </p:sp>
        <p:sp>
          <p:nvSpPr>
            <p:cNvPr id="230" name="Google Shape;171;p26"/>
            <p:cNvSpPr/>
            <p:nvPr/>
          </p:nvSpPr>
          <p:spPr>
            <a:xfrm>
              <a:off x="8932334" y="3056466"/>
              <a:ext cx="3259668" cy="3810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2">
                <a:alpha val="71372"/>
              </a:schemeClr>
            </a:solidFill>
            <a:ln w="12700" cap="flat">
              <a:noFill/>
              <a:miter lim="400000"/>
            </a:ln>
            <a:effectLst/>
          </p:spPr>
          <p:txBody>
            <a:bodyPr wrap="square" lIns="0" tIns="0" rIns="0" bIns="0" numCol="1" anchor="ctr">
              <a:noAutofit/>
            </a:bodyPr>
            <a:lstStyle/>
            <a:p>
              <a:pPr/>
            </a:p>
          </p:txBody>
        </p:sp>
        <p:sp>
          <p:nvSpPr>
            <p:cNvPr id="231" name="Google Shape;172;p26"/>
            <p:cNvSpPr/>
            <p:nvPr/>
          </p:nvSpPr>
          <p:spPr>
            <a:xfrm>
              <a:off x="9334502" y="-1"/>
              <a:ext cx="2854327" cy="6866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3F7818">
                <a:alpha val="69411"/>
              </a:srgbClr>
            </a:solidFill>
            <a:ln w="12700" cap="flat">
              <a:noFill/>
              <a:miter lim="400000"/>
            </a:ln>
            <a:effectLst/>
          </p:spPr>
          <p:txBody>
            <a:bodyPr wrap="square" lIns="0" tIns="0" rIns="0" bIns="0" numCol="1" anchor="t">
              <a:noAutofit/>
            </a:bodyPr>
            <a:lstStyle/>
            <a:p>
              <a:pPr/>
            </a:p>
          </p:txBody>
        </p:sp>
        <p:sp>
          <p:nvSpPr>
            <p:cNvPr id="232" name="Google Shape;173;p26"/>
            <p:cNvSpPr/>
            <p:nvPr/>
          </p:nvSpPr>
          <p:spPr>
            <a:xfrm>
              <a:off x="10898732" y="0"/>
              <a:ext cx="1290096" cy="6866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rgbClr val="BFE471">
                <a:alpha val="69411"/>
              </a:srgbClr>
            </a:solidFill>
            <a:ln w="12700" cap="flat">
              <a:noFill/>
              <a:miter lim="400000"/>
            </a:ln>
            <a:effectLst/>
          </p:spPr>
          <p:txBody>
            <a:bodyPr wrap="square" lIns="0" tIns="0" rIns="0" bIns="0" numCol="1" anchor="t">
              <a:noAutofit/>
            </a:bodyPr>
            <a:lstStyle/>
            <a:p>
              <a:pPr/>
            </a:p>
          </p:txBody>
        </p:sp>
        <p:sp>
          <p:nvSpPr>
            <p:cNvPr id="233" name="Google Shape;174;p26"/>
            <p:cNvSpPr/>
            <p:nvPr/>
          </p:nvSpPr>
          <p:spPr>
            <a:xfrm>
              <a:off x="10939000" y="0"/>
              <a:ext cx="1249827" cy="6866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chemeClr val="accent1">
                <a:alpha val="64313"/>
              </a:schemeClr>
            </a:solidFill>
            <a:ln w="12700" cap="flat">
              <a:noFill/>
              <a:miter lim="400000"/>
            </a:ln>
            <a:effectLst/>
          </p:spPr>
          <p:txBody>
            <a:bodyPr wrap="square" lIns="0" tIns="0" rIns="0" bIns="0" numCol="1" anchor="t">
              <a:noAutofit/>
            </a:bodyPr>
            <a:lstStyle/>
            <a:p>
              <a:pPr/>
            </a:p>
          </p:txBody>
        </p:sp>
        <p:sp>
          <p:nvSpPr>
            <p:cNvPr id="234" name="Google Shape;175;p26"/>
            <p:cNvSpPr/>
            <p:nvPr/>
          </p:nvSpPr>
          <p:spPr>
            <a:xfrm>
              <a:off x="10371667" y="3598333"/>
              <a:ext cx="1817161" cy="3268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0000"/>
              </a:schemeClr>
            </a:solidFill>
            <a:ln w="12700" cap="flat">
              <a:noFill/>
              <a:miter lim="400000"/>
            </a:ln>
            <a:effectLst/>
          </p:spPr>
          <p:txBody>
            <a:bodyPr wrap="square" lIns="0" tIns="0" rIns="0" bIns="0" numCol="1" anchor="ctr">
              <a:noAutofit/>
            </a:bodyPr>
            <a:lstStyle/>
            <a:p>
              <a:pPr/>
            </a:p>
          </p:txBody>
        </p:sp>
        <p:sp>
          <p:nvSpPr>
            <p:cNvPr id="235" name="Google Shape;176;p26"/>
            <p:cNvSpPr/>
            <p:nvPr/>
          </p:nvSpPr>
          <p:spPr>
            <a:xfrm rot="10800000">
              <a:off x="0" y="8466"/>
              <a:ext cx="842598" cy="5666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chemeClr val="accent1">
                <a:alpha val="84313"/>
              </a:schemeClr>
            </a:solidFill>
            <a:ln w="12700" cap="flat">
              <a:noFill/>
              <a:miter lim="400000"/>
            </a:ln>
            <a:effectLst/>
          </p:spPr>
          <p:txBody>
            <a:bodyPr wrap="square" lIns="0" tIns="0" rIns="0" bIns="0" numCol="1" anchor="ctr">
              <a:noAutofit/>
            </a:bodyPr>
            <a:lstStyle/>
            <a:p>
              <a:pPr/>
            </a:p>
          </p:txBody>
        </p:sp>
      </p:grpSp>
      <p:sp>
        <p:nvSpPr>
          <p:cNvPr id="237" name="Google Shape;177;p26"/>
          <p:cNvSpPr/>
          <p:nvPr/>
        </p:nvSpPr>
        <p:spPr>
          <a:xfrm>
            <a:off x="0" y="0"/>
            <a:ext cx="12192000" cy="6858000"/>
          </a:xfrm>
          <a:prstGeom prst="rect">
            <a:avLst/>
          </a:prstGeom>
          <a:solidFill>
            <a:srgbClr val="FFFFFF"/>
          </a:solidFill>
          <a:ln w="12700">
            <a:miter lim="400000"/>
          </a:ln>
        </p:spPr>
        <p:txBody>
          <a:bodyPr lIns="0" tIns="0" rIns="0" bIns="0" anchor="ctr"/>
          <a:lstStyle/>
          <a:p>
            <a:pPr algn="ctr">
              <a:defRPr sz="1800">
                <a:solidFill>
                  <a:srgbClr val="FFFFFF"/>
                </a:solidFill>
                <a:latin typeface="Trebuchet MS"/>
                <a:ea typeface="Trebuchet MS"/>
                <a:cs typeface="Trebuchet MS"/>
                <a:sym typeface="Trebuchet MS"/>
              </a:defRPr>
            </a:pPr>
          </a:p>
        </p:txBody>
      </p:sp>
      <p:sp>
        <p:nvSpPr>
          <p:cNvPr id="238" name="Google Shape;178;p26"/>
          <p:cNvSpPr txBox="1"/>
          <p:nvPr>
            <p:ph type="body" sz="quarter" idx="1"/>
          </p:nvPr>
        </p:nvSpPr>
        <p:spPr>
          <a:xfrm>
            <a:off x="677334" y="4527448"/>
            <a:ext cx="8596802" cy="860402"/>
          </a:xfrm>
          <a:prstGeom prst="rect">
            <a:avLst/>
          </a:prstGeom>
        </p:spPr>
        <p:txBody>
          <a:bodyPr/>
          <a:lstStyle/>
          <a:p>
            <a:pPr marL="0">
              <a:spcBef>
                <a:spcPts val="0"/>
              </a:spcBef>
            </a:pPr>
          </a:p>
        </p:txBody>
      </p:sp>
      <p:pic>
        <p:nvPicPr>
          <p:cNvPr id="239" name="Google Shape;179;p26" descr="Google Shape;179;p26"/>
          <p:cNvPicPr>
            <a:picLocks noChangeAspect="1"/>
          </p:cNvPicPr>
          <p:nvPr/>
        </p:nvPicPr>
        <p:blipFill>
          <a:blip r:embed="rId2">
            <a:extLst/>
          </a:blip>
          <a:stretch>
            <a:fillRect/>
          </a:stretch>
        </p:blipFill>
        <p:spPr>
          <a:xfrm>
            <a:off x="3374585" y="0"/>
            <a:ext cx="8817426" cy="6857997"/>
          </a:xfrm>
          <a:prstGeom prst="rect">
            <a:avLst/>
          </a:prstGeom>
          <a:ln w="12700">
            <a:miter lim="400000"/>
          </a:ln>
        </p:spPr>
      </p:pic>
      <p:sp>
        <p:nvSpPr>
          <p:cNvPr id="240" name="Google Shape;180;p26"/>
          <p:cNvSpPr txBox="1"/>
          <p:nvPr>
            <p:ph type="title"/>
          </p:nvPr>
        </p:nvSpPr>
        <p:spPr>
          <a:xfrm>
            <a:off x="410634" y="2700740"/>
            <a:ext cx="8596802" cy="1826700"/>
          </a:xfrm>
          <a:prstGeom prst="rect">
            <a:avLst/>
          </a:prstGeom>
        </p:spPr>
        <p:txBody>
          <a:bodyPr anchor="ctr"/>
          <a:lstStyle>
            <a:lvl1pPr>
              <a:defRPr b="1" sz="4800"/>
            </a:lvl1pPr>
          </a:lstStyle>
          <a:p>
            <a:pPr/>
            <a:r>
              <a:t>Modélisation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A7A7A7"/>
      </a:dk2>
      <a:lt2>
        <a:srgbClr val="535353"/>
      </a:lt2>
      <a:accent1>
        <a:srgbClr val="90C226"/>
      </a:accent1>
      <a:accent2>
        <a:srgbClr val="54A021"/>
      </a:accent2>
      <a:accent3>
        <a:srgbClr val="E6B91E"/>
      </a:accent3>
      <a:accent4>
        <a:srgbClr val="E76618"/>
      </a:accent4>
      <a:accent5>
        <a:srgbClr val="C42F1A"/>
      </a:accent5>
      <a:accent6>
        <a:srgbClr val="918655"/>
      </a:accent6>
      <a:hlink>
        <a:srgbClr val="0000FF"/>
      </a:hlink>
      <a:folHlink>
        <a:srgbClr val="FF00FF"/>
      </a:folHlink>
    </a:clrScheme>
    <a:fontScheme name="Facet">
      <a:majorFont>
        <a:latin typeface="Arial"/>
        <a:ea typeface="Arial"/>
        <a:cs typeface="Arial"/>
      </a:majorFont>
      <a:minorFont>
        <a:latin typeface="Helvetica"/>
        <a:ea typeface="Helvetica"/>
        <a:cs typeface="Helvetica"/>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A7A7A7"/>
      </a:dk2>
      <a:lt2>
        <a:srgbClr val="535353"/>
      </a:lt2>
      <a:accent1>
        <a:srgbClr val="90C226"/>
      </a:accent1>
      <a:accent2>
        <a:srgbClr val="54A021"/>
      </a:accent2>
      <a:accent3>
        <a:srgbClr val="E6B91E"/>
      </a:accent3>
      <a:accent4>
        <a:srgbClr val="E76618"/>
      </a:accent4>
      <a:accent5>
        <a:srgbClr val="C42F1A"/>
      </a:accent5>
      <a:accent6>
        <a:srgbClr val="918655"/>
      </a:accent6>
      <a:hlink>
        <a:srgbClr val="0000FF"/>
      </a:hlink>
      <a:folHlink>
        <a:srgbClr val="FF00FF"/>
      </a:folHlink>
    </a:clrScheme>
    <a:fontScheme name="Facet">
      <a:majorFont>
        <a:latin typeface="Arial"/>
        <a:ea typeface="Arial"/>
        <a:cs typeface="Arial"/>
      </a:majorFont>
      <a:minorFont>
        <a:latin typeface="Helvetica"/>
        <a:ea typeface="Helvetica"/>
        <a:cs typeface="Helvetica"/>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